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media/image1.png" ContentType="image/png"/>
  <Override PartName="/ppt/media/image2.png" ContentType="image/png"/>
  <Override PartName="/ppt/media/image4.jpeg" ContentType="image/jpeg"/>
  <Override PartName="/ppt/media/image10.png" ContentType="image/png"/>
  <Override PartName="/ppt/media/image3.svg" ContentType="image/svg"/>
  <Override PartName="/ppt/media/image5.png" ContentType="image/png"/>
  <Override PartName="/ppt/media/image6.jpeg" ContentType="image/jpeg"/>
  <Override PartName="/ppt/media/image7.png" ContentType="image/png"/>
  <Override PartName="/ppt/media/image8.png" ContentType="image/png"/>
  <Override PartName="/ppt/media/image9.png" ContentType="image/png"/>
  <Override PartName="/ppt/media/image11.png" ContentType="image/png"/>
  <Override PartName="/ppt/media/image12.png" ContentType="image/png"/>
  <Override PartName="/ppt/media/image18.jpeg" ContentType="image/jpeg"/>
  <Override PartName="/ppt/media/hdphoto1.wdp" ContentType="image/vnd.ms-photo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hdphoto2.wdp" ContentType="image/vnd.ms-photo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presProps" Target="presProps.xml"/>
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IN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23161505-573B-4007-8CFD-BE3B4152FB2F}" type="slidenum"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2EC74DC-3F06-4795-AFBE-B871B9ED2A52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931650A-B187-4728-A6A2-5F3EC137B45D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2796029-F7C5-4730-9DD7-EDF05BC83E80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83E4E71-4F03-4FDA-945B-C8156DF474E5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107CFED-57EA-4FEE-9AC2-250E55022B14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7969211-777B-437D-846A-EF4916310437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9BA7267-C0A3-4968-B157-3A288D4029F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86CFB29-1D04-459D-A4DF-99C77AB0EE25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CCA9277-EFC6-440E-B1A6-2FC6F55E690A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C303386-CB17-4D4C-AD9F-09D70777E6D4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6382C6A-4DD5-4AB3-9979-D95741E8E23B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CE35DBA-5E4F-4874-9BDC-27216574F24F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2D417A4-FAED-4F16-AB9B-F520BDA28957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217EE8E-7F5D-40E7-BF69-866A057CEC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FFA4DC0-28BA-456F-B34C-15B6942D466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IN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IN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6C76F78A-80E6-4078-A0FE-7F7DB85E8392}" type="slidenum">
              <a:rPr b="0" lang="en-US" sz="1800" spc="-1" strike="noStrike">
                <a:solidFill>
                  <a:schemeClr val="dk1"/>
                </a:solidFill>
                <a:latin typeface="Calibri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dt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ftr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1289DB92-3F85-49C7-83EF-6A99B2E30FEB}" type="slidenum">
              <a:rPr b="0" lang="en-US" sz="1800" spc="-1" strike="noStrike">
                <a:solidFill>
                  <a:schemeClr val="dk1"/>
                </a:solidFill>
                <a:latin typeface="Calibri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IN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sv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2.png"/><Relationship Id="rId3" Type="http://schemas.microsoft.com/office/2007/relationships/hdphoto" Target="../media/hdphoto2.wdp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image" Target="../media/image6.jpe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" name="Shape 0"/>
          <p:cNvSpPr/>
          <p:nvPr/>
        </p:nvSpPr>
        <p:spPr>
          <a:xfrm>
            <a:off x="0" y="36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Text 1"/>
          <p:cNvSpPr/>
          <p:nvPr/>
        </p:nvSpPr>
        <p:spPr>
          <a:xfrm>
            <a:off x="2624400" y="3767760"/>
            <a:ext cx="55548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68"/>
              </a:lnSpc>
            </a:pPr>
            <a:endParaRPr b="0" lang="en-US" sz="43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22" name="Graphic 10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4037760" y="250920"/>
            <a:ext cx="6554520" cy="2826360"/>
          </a:xfrm>
          <a:prstGeom prst="rect">
            <a:avLst/>
          </a:prstGeom>
          <a:ln w="0">
            <a:noFill/>
          </a:ln>
        </p:spPr>
      </p:pic>
      <p:sp>
        <p:nvSpPr>
          <p:cNvPr id="23" name="TextBox 11"/>
          <p:cNvSpPr/>
          <p:nvPr/>
        </p:nvSpPr>
        <p:spPr>
          <a:xfrm>
            <a:off x="9338760" y="5760000"/>
            <a:ext cx="4894920" cy="173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IN" sz="1800" spc="-1" strike="noStrike">
                <a:solidFill>
                  <a:schemeClr val="lt1"/>
                </a:solidFill>
                <a:latin typeface="Britannic Bold"/>
                <a:ea typeface="Malgun Gothic"/>
              </a:rPr>
              <a:t>SUBMITTED BY :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IN" sz="1800" spc="-1" strike="noStrike">
                <a:solidFill>
                  <a:schemeClr val="lt1"/>
                </a:solidFill>
                <a:latin typeface="Britannic Bold"/>
                <a:ea typeface="Malgun Gothic"/>
              </a:rPr>
              <a:t>AYSHA PARVEEN ALAM  (BCS2022253)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TextBox 14"/>
          <p:cNvSpPr/>
          <p:nvPr/>
        </p:nvSpPr>
        <p:spPr>
          <a:xfrm flipH="1">
            <a:off x="596160" y="6155280"/>
            <a:ext cx="4358520" cy="130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IN" sz="2000" spc="-1" strike="noStrike">
                <a:solidFill>
                  <a:schemeClr val="lt1"/>
                </a:solidFill>
                <a:latin typeface="Britannic Bold"/>
              </a:rPr>
              <a:t>SUBMITTED TO: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IN" sz="2000" spc="-1" strike="noStrike">
                <a:solidFill>
                  <a:schemeClr val="lt1"/>
                </a:solidFill>
                <a:latin typeface="Britannic Bold"/>
              </a:rPr>
              <a:t>DEPARTMENT OF COMPUTER SCIENCE AND ENGINEERING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TextBox 4"/>
          <p:cNvSpPr/>
          <p:nvPr/>
        </p:nvSpPr>
        <p:spPr>
          <a:xfrm>
            <a:off x="4037760" y="3714480"/>
            <a:ext cx="6554520" cy="12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US" sz="3840" spc="-1" strike="noStrike">
                <a:solidFill>
                  <a:schemeClr val="lt1"/>
                </a:solidFill>
                <a:latin typeface="Times New Roman"/>
              </a:rPr>
              <a:t>ROAD ACCIDENT ANALYSIS DASHBOARD</a:t>
            </a:r>
            <a:endParaRPr b="0" lang="en-IN" sz="38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1500">
        <p:split dir="out" orient="vert"/>
      </p:transition>
    </mc:Choice>
    <mc:Fallback>
      <p:transition spd="slow">
        <p:split dir="out" orient="vert"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" name="Picture 2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amount="25000" contrast="2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pic>
        <p:nvPicPr>
          <p:cNvPr id="86" name="Image 1" descr="preencoded.png"/>
          <p:cNvPicPr/>
          <p:nvPr/>
        </p:nvPicPr>
        <p:blipFill>
          <a:blip r:embed="rId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7" name="Shape 1"/>
          <p:cNvSpPr/>
          <p:nvPr/>
        </p:nvSpPr>
        <p:spPr>
          <a:xfrm>
            <a:off x="14040" y="-4320"/>
            <a:ext cx="14630040" cy="8229240"/>
          </a:xfrm>
          <a:prstGeom prst="rect">
            <a:avLst/>
          </a:prstGeom>
          <a:solidFill>
            <a:srgbClr val="0a081b">
              <a:alpha val="12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Text 2"/>
          <p:cNvSpPr/>
          <p:nvPr/>
        </p:nvSpPr>
        <p:spPr>
          <a:xfrm>
            <a:off x="3747960" y="836640"/>
            <a:ext cx="66340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72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Visualizing Accident Data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Shape 3"/>
          <p:cNvSpPr/>
          <p:nvPr/>
        </p:nvSpPr>
        <p:spPr>
          <a:xfrm>
            <a:off x="7301520" y="2526480"/>
            <a:ext cx="27360" cy="4203720"/>
          </a:xfrm>
          <a:prstGeom prst="rect">
            <a:avLst/>
          </a:prstGeom>
          <a:solidFill>
            <a:srgbClr val="16ffb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Shape 4"/>
          <p:cNvSpPr/>
          <p:nvPr/>
        </p:nvSpPr>
        <p:spPr>
          <a:xfrm>
            <a:off x="6287760" y="2936160"/>
            <a:ext cx="777240" cy="27360"/>
          </a:xfrm>
          <a:prstGeom prst="rect">
            <a:avLst/>
          </a:prstGeom>
          <a:solidFill>
            <a:srgbClr val="16ffb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7280" bIns="-1728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Shape 5"/>
          <p:cNvSpPr/>
          <p:nvPr/>
        </p:nvSpPr>
        <p:spPr>
          <a:xfrm>
            <a:off x="7065360" y="270000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Text 6"/>
          <p:cNvSpPr/>
          <p:nvPr/>
        </p:nvSpPr>
        <p:spPr>
          <a:xfrm>
            <a:off x="7256880" y="2685600"/>
            <a:ext cx="14400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16ffbb"/>
                </a:solidFill>
                <a:latin typeface="Spline Sans"/>
                <a:ea typeface="Spline Sans"/>
              </a:rPr>
              <a:t>1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 7"/>
          <p:cNvSpPr/>
          <p:nvPr/>
        </p:nvSpPr>
        <p:spPr>
          <a:xfrm>
            <a:off x="3315600" y="274860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16ffbb"/>
                </a:solidFill>
                <a:latin typeface="Spline Sans"/>
                <a:ea typeface="Spline Sans"/>
              </a:rPr>
              <a:t>Location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8"/>
          <p:cNvSpPr/>
          <p:nvPr/>
        </p:nvSpPr>
        <p:spPr>
          <a:xfrm>
            <a:off x="2624400" y="3229200"/>
            <a:ext cx="346824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e0e4e6"/>
                </a:solidFill>
                <a:latin typeface="Times New Roman"/>
                <a:ea typeface="Barlow"/>
              </a:rPr>
              <a:t>Mapping accident hotspots using location chart according to area using GPS coordinates.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Shape 9"/>
          <p:cNvSpPr/>
          <p:nvPr/>
        </p:nvSpPr>
        <p:spPr>
          <a:xfrm>
            <a:off x="7565040" y="4047120"/>
            <a:ext cx="777240" cy="27360"/>
          </a:xfrm>
          <a:prstGeom prst="rect">
            <a:avLst/>
          </a:prstGeom>
          <a:solidFill>
            <a:srgbClr val="29ddd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7280" bIns="-1728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Shape 10"/>
          <p:cNvSpPr/>
          <p:nvPr/>
        </p:nvSpPr>
        <p:spPr>
          <a:xfrm>
            <a:off x="7065360" y="381096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Text 11"/>
          <p:cNvSpPr/>
          <p:nvPr/>
        </p:nvSpPr>
        <p:spPr>
          <a:xfrm>
            <a:off x="7222680" y="3798720"/>
            <a:ext cx="18504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9ddda"/>
                </a:solidFill>
                <a:latin typeface="Spline Sans"/>
                <a:ea typeface="Spline Sans"/>
              </a:rPr>
              <a:t>2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 12"/>
          <p:cNvSpPr/>
          <p:nvPr/>
        </p:nvSpPr>
        <p:spPr>
          <a:xfrm>
            <a:off x="8537400" y="385956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9ddda"/>
                </a:solidFill>
                <a:latin typeface="Spline Sans"/>
                <a:ea typeface="Spline Sans"/>
              </a:rPr>
              <a:t>Time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13"/>
          <p:cNvSpPr/>
          <p:nvPr/>
        </p:nvSpPr>
        <p:spPr>
          <a:xfrm>
            <a:off x="8537400" y="4339800"/>
            <a:ext cx="346824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e0e4e6"/>
                </a:solidFill>
                <a:latin typeface="Times New Roman"/>
                <a:ea typeface="Barlow"/>
              </a:rPr>
              <a:t>Plotting accidents on a timeline to identify peak hours or periods.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Shape 14"/>
          <p:cNvSpPr/>
          <p:nvPr/>
        </p:nvSpPr>
        <p:spPr>
          <a:xfrm>
            <a:off x="6287760" y="5149440"/>
            <a:ext cx="777240" cy="27360"/>
          </a:xfrm>
          <a:prstGeom prst="rect">
            <a:avLst/>
          </a:prstGeom>
          <a:solidFill>
            <a:srgbClr val="37a7e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7280" bIns="-1728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Shape 15"/>
          <p:cNvSpPr/>
          <p:nvPr/>
        </p:nvSpPr>
        <p:spPr>
          <a:xfrm>
            <a:off x="7065360" y="491328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 16"/>
          <p:cNvSpPr/>
          <p:nvPr/>
        </p:nvSpPr>
        <p:spPr>
          <a:xfrm>
            <a:off x="7217640" y="4909680"/>
            <a:ext cx="19476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37a7e7"/>
                </a:solidFill>
                <a:latin typeface="Spline Sans"/>
                <a:ea typeface="Spline Sans"/>
              </a:rPr>
              <a:t>3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17"/>
          <p:cNvSpPr/>
          <p:nvPr/>
        </p:nvSpPr>
        <p:spPr>
          <a:xfrm>
            <a:off x="3315600" y="496188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37a7e7"/>
                </a:solidFill>
                <a:latin typeface="Spline Sans"/>
                <a:ea typeface="Spline Sans"/>
              </a:rPr>
              <a:t>Type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 18"/>
          <p:cNvSpPr/>
          <p:nvPr/>
        </p:nvSpPr>
        <p:spPr>
          <a:xfrm>
            <a:off x="2624400" y="5442120"/>
            <a:ext cx="346824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e0e4e6"/>
                </a:solidFill>
                <a:latin typeface="Times New Roman"/>
                <a:ea typeface="Barlow"/>
              </a:rPr>
              <a:t>Categorizing accidents by type such as collisions, rollovers, or pedestrian incidents.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med">
    <p:pull dir="r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0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gradFill rotWithShape="0">
            <a:gsLst>
              <a:gs pos="0">
                <a:srgbClr val="4b4b4b">
                  <a:alpha val="45000"/>
                </a:srgbClr>
              </a:gs>
              <a:gs pos="50000">
                <a:srgbClr val="000000"/>
              </a:gs>
              <a:gs pos="100000">
                <a:srgbClr val="000000"/>
              </a:gs>
            </a:gsLst>
            <a:lin ang="5400000"/>
          </a:gradFill>
          <a:ln w="0">
            <a:noFill/>
          </a:ln>
          <a:effectLst>
            <a:outerShdw algn="ctr" blurRad="57240" dir="5400000" dist="19080" rotWithShape="0">
              <a:srgbClr val="000000">
                <a:alpha val="63000"/>
              </a:srgbClr>
            </a:outerShdw>
          </a:effec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1"/>
          <p:cNvSpPr/>
          <p:nvPr/>
        </p:nvSpPr>
        <p:spPr>
          <a:xfrm>
            <a:off x="2624400" y="756360"/>
            <a:ext cx="938124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60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Identifying High-Risk Areas and Factors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2"/>
          <p:cNvSpPr/>
          <p:nvPr/>
        </p:nvSpPr>
        <p:spPr>
          <a:xfrm>
            <a:off x="2042640" y="339516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Location Analysis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 3"/>
          <p:cNvSpPr/>
          <p:nvPr/>
        </p:nvSpPr>
        <p:spPr>
          <a:xfrm>
            <a:off x="2042640" y="4191840"/>
            <a:ext cx="441936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Using geospatial data to pinpoint areas with the highest accident rates.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 4"/>
          <p:cNvSpPr/>
          <p:nvPr/>
        </p:nvSpPr>
        <p:spPr>
          <a:xfrm>
            <a:off x="2124720" y="5339520"/>
            <a:ext cx="441936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Identifying specific intersections and road segments prone to accidents.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 5"/>
          <p:cNvSpPr/>
          <p:nvPr/>
        </p:nvSpPr>
        <p:spPr>
          <a:xfrm>
            <a:off x="8505000" y="334944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Contributing Factors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 6"/>
          <p:cNvSpPr/>
          <p:nvPr/>
        </p:nvSpPr>
        <p:spPr>
          <a:xfrm>
            <a:off x="8505000" y="4104000"/>
            <a:ext cx="441936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Examining data to identify common factors such as speeding and poor road conditions.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 7"/>
          <p:cNvSpPr/>
          <p:nvPr/>
        </p:nvSpPr>
        <p:spPr>
          <a:xfrm>
            <a:off x="8505000" y="5353200"/>
            <a:ext cx="441936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Analyzing weather and visibility conditions at the time of accidents.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cover dir="r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Text 1"/>
          <p:cNvSpPr/>
          <p:nvPr/>
        </p:nvSpPr>
        <p:spPr>
          <a:xfrm>
            <a:off x="983520" y="694080"/>
            <a:ext cx="1266300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44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Analyzing the Effectiveness of Road Safety Measures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Shape 2"/>
          <p:cNvSpPr/>
          <p:nvPr/>
        </p:nvSpPr>
        <p:spPr>
          <a:xfrm>
            <a:off x="2624400" y="347904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8" name="Text 3"/>
          <p:cNvSpPr/>
          <p:nvPr/>
        </p:nvSpPr>
        <p:spPr>
          <a:xfrm>
            <a:off x="2802240" y="3472560"/>
            <a:ext cx="14400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16ffbb"/>
                </a:solidFill>
                <a:latin typeface="Spline Sans"/>
                <a:ea typeface="Spline Sans"/>
              </a:rPr>
              <a:t>1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Text 4"/>
          <p:cNvSpPr/>
          <p:nvPr/>
        </p:nvSpPr>
        <p:spPr>
          <a:xfrm>
            <a:off x="3346560" y="3555360"/>
            <a:ext cx="31716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16ffbb"/>
                </a:solidFill>
                <a:latin typeface="Spline Sans"/>
                <a:ea typeface="Spline Sans"/>
              </a:rPr>
              <a:t>Impact of Traffic Signals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 5"/>
          <p:cNvSpPr/>
          <p:nvPr/>
        </p:nvSpPr>
        <p:spPr>
          <a:xfrm>
            <a:off x="3346560" y="4035960"/>
            <a:ext cx="38574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Traffic signal compliance and its role in reducing accidents.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Shape 6"/>
          <p:cNvSpPr/>
          <p:nvPr/>
        </p:nvSpPr>
        <p:spPr>
          <a:xfrm>
            <a:off x="7426440" y="347904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Text 7"/>
          <p:cNvSpPr/>
          <p:nvPr/>
        </p:nvSpPr>
        <p:spPr>
          <a:xfrm>
            <a:off x="7583400" y="3472560"/>
            <a:ext cx="18504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9ddda"/>
                </a:solidFill>
                <a:latin typeface="Spline Sans"/>
                <a:ea typeface="Spline Sans"/>
              </a:rPr>
              <a:t>2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 8"/>
          <p:cNvSpPr/>
          <p:nvPr/>
        </p:nvSpPr>
        <p:spPr>
          <a:xfrm>
            <a:off x="8148240" y="3555360"/>
            <a:ext cx="37332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9ddda"/>
                </a:solidFill>
                <a:latin typeface="Spline Sans"/>
                <a:ea typeface="Spline Sans"/>
              </a:rPr>
              <a:t>Enforcement of Speed Limits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 9"/>
          <p:cNvSpPr/>
          <p:nvPr/>
        </p:nvSpPr>
        <p:spPr>
          <a:xfrm>
            <a:off x="8148240" y="4035960"/>
            <a:ext cx="38574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The correlation between enforcing speed limits and accident rates.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Shape 10"/>
          <p:cNvSpPr/>
          <p:nvPr/>
        </p:nvSpPr>
        <p:spPr>
          <a:xfrm>
            <a:off x="2624400" y="514260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6" name="Text 11"/>
          <p:cNvSpPr/>
          <p:nvPr/>
        </p:nvSpPr>
        <p:spPr>
          <a:xfrm>
            <a:off x="2802240" y="5142600"/>
            <a:ext cx="19476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37a7e7"/>
                </a:solidFill>
                <a:latin typeface="Spline Sans"/>
                <a:ea typeface="Spline Sans"/>
              </a:rPr>
              <a:t>3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12"/>
          <p:cNvSpPr/>
          <p:nvPr/>
        </p:nvSpPr>
        <p:spPr>
          <a:xfrm>
            <a:off x="3346560" y="5218920"/>
            <a:ext cx="38574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37a7e7"/>
                </a:solidFill>
                <a:latin typeface="Spline Sans"/>
                <a:ea typeface="Spline Sans"/>
              </a:rPr>
              <a:t>Effectiveness of Safety Barriers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 13"/>
          <p:cNvSpPr/>
          <p:nvPr/>
        </p:nvSpPr>
        <p:spPr>
          <a:xfrm>
            <a:off x="3346560" y="6046200"/>
            <a:ext cx="38574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Assessing the impact of safety barriers in preventing collisions.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Shape 14"/>
          <p:cNvSpPr/>
          <p:nvPr/>
        </p:nvSpPr>
        <p:spPr>
          <a:xfrm>
            <a:off x="7426440" y="5142600"/>
            <a:ext cx="499680" cy="499680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Text 15"/>
          <p:cNvSpPr/>
          <p:nvPr/>
        </p:nvSpPr>
        <p:spPr>
          <a:xfrm>
            <a:off x="7581960" y="5128920"/>
            <a:ext cx="18792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5372df"/>
                </a:solidFill>
                <a:latin typeface="Spline Sans"/>
                <a:ea typeface="Spline Sans"/>
              </a:rPr>
              <a:t>4</a:t>
            </a:r>
            <a:endParaRPr b="0" lang="en-IN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16"/>
          <p:cNvSpPr/>
          <p:nvPr/>
        </p:nvSpPr>
        <p:spPr>
          <a:xfrm>
            <a:off x="8148240" y="5218920"/>
            <a:ext cx="38574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5372df"/>
                </a:solidFill>
                <a:latin typeface="Spline Sans"/>
                <a:ea typeface="Spline Sans"/>
              </a:rPr>
              <a:t>Role of Education and Awareness Campaigns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17"/>
          <p:cNvSpPr/>
          <p:nvPr/>
        </p:nvSpPr>
        <p:spPr>
          <a:xfrm>
            <a:off x="8148240" y="6046200"/>
            <a:ext cx="38574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Evaluating the effectiveness of campaigns in promoting road safety.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med">
    <p:pull dir="r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3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gradFill rotWithShape="0">
            <a:gsLst>
              <a:gs pos="0">
                <a:srgbClr val="4b4b4b"/>
              </a:gs>
              <a:gs pos="50000">
                <a:srgbClr val="000000"/>
              </a:gs>
              <a:gs pos="100000">
                <a:srgbClr val="000000"/>
              </a:gs>
            </a:gsLst>
            <a:lin ang="5400000"/>
          </a:gradFill>
          <a:ln w="0">
            <a:noFill/>
          </a:ln>
          <a:effectLst>
            <a:outerShdw algn="ctr" blurRad="57240" dir="5400000" dist="19080" rotWithShape="0">
              <a:srgbClr val="000000">
                <a:alpha val="63000"/>
              </a:srgbClr>
            </a:outerShdw>
          </a:effec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Text 1"/>
          <p:cNvSpPr/>
          <p:nvPr/>
        </p:nvSpPr>
        <p:spPr>
          <a:xfrm>
            <a:off x="590040" y="743760"/>
            <a:ext cx="1344996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4370" spc="-1" strike="noStrike">
                <a:solidFill>
                  <a:srgbClr val="f0fcff"/>
                </a:solidFill>
                <a:latin typeface="Times New Roman"/>
                <a:ea typeface="Spline Sans"/>
              </a:rPr>
              <a:t>Recommendations for improving road safety in India</a:t>
            </a:r>
            <a:endParaRPr b="0" lang="en-IN" sz="43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6" name="Image 1" descr="preencoded.png"/>
          <p:cNvPicPr/>
          <p:nvPr/>
        </p:nvPicPr>
        <p:blipFill>
          <a:blip r:embed="rId2"/>
          <a:stretch/>
        </p:blipFill>
        <p:spPr>
          <a:xfrm>
            <a:off x="1199520" y="2673000"/>
            <a:ext cx="533160" cy="533160"/>
          </a:xfrm>
          <a:prstGeom prst="rect">
            <a:avLst/>
          </a:prstGeom>
          <a:ln w="0">
            <a:noFill/>
          </a:ln>
        </p:spPr>
      </p:pic>
      <p:sp>
        <p:nvSpPr>
          <p:cNvPr id="137" name="Text 2"/>
          <p:cNvSpPr/>
          <p:nvPr/>
        </p:nvSpPr>
        <p:spPr>
          <a:xfrm>
            <a:off x="1085760" y="3440160"/>
            <a:ext cx="20952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16ffbb"/>
                </a:solidFill>
                <a:latin typeface="Spline Sans"/>
                <a:ea typeface="Spline Sans"/>
              </a:rPr>
              <a:t>Clear Signage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Text 3"/>
          <p:cNvSpPr/>
          <p:nvPr/>
        </p:nvSpPr>
        <p:spPr>
          <a:xfrm>
            <a:off x="1085760" y="4082760"/>
            <a:ext cx="209520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e0e4e6"/>
                </a:solidFill>
                <a:latin typeface="Barlow"/>
                <a:ea typeface="Barlow"/>
              </a:rPr>
              <a:t>Implement clear and visible road signs to indicate hazards, speed limits, and directions.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Image 2" descr="preencoded.png"/>
          <p:cNvPicPr/>
          <p:nvPr/>
        </p:nvPicPr>
        <p:blipFill>
          <a:blip r:embed="rId3"/>
          <a:stretch/>
        </p:blipFill>
        <p:spPr>
          <a:xfrm>
            <a:off x="4846680" y="2697120"/>
            <a:ext cx="533160" cy="533160"/>
          </a:xfrm>
          <a:prstGeom prst="rect">
            <a:avLst/>
          </a:prstGeom>
          <a:ln w="0">
            <a:noFill/>
          </a:ln>
        </p:spPr>
      </p:pic>
      <p:sp>
        <p:nvSpPr>
          <p:cNvPr id="140" name="Text 4"/>
          <p:cNvSpPr/>
          <p:nvPr/>
        </p:nvSpPr>
        <p:spPr>
          <a:xfrm>
            <a:off x="4752000" y="3420360"/>
            <a:ext cx="20952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29ddda"/>
                </a:solidFill>
                <a:latin typeface="Spline Sans"/>
                <a:ea typeface="Spline Sans"/>
              </a:rPr>
              <a:t>Promote Safety Gear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 5"/>
          <p:cNvSpPr/>
          <p:nvPr/>
        </p:nvSpPr>
        <p:spPr>
          <a:xfrm>
            <a:off x="4752000" y="4417560"/>
            <a:ext cx="209520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e0e4e6"/>
                </a:solidFill>
                <a:latin typeface="Barlow"/>
                <a:ea typeface="Barlow"/>
              </a:rPr>
              <a:t>Encourage the use of helmets, seat belts, and reflective clothing for all road users.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2" name="Image 3" descr="preencoded.png"/>
          <p:cNvPicPr/>
          <p:nvPr/>
        </p:nvPicPr>
        <p:blipFill>
          <a:blip r:embed="rId4"/>
          <a:stretch/>
        </p:blipFill>
        <p:spPr>
          <a:xfrm>
            <a:off x="8289000" y="2662560"/>
            <a:ext cx="533160" cy="533160"/>
          </a:xfrm>
          <a:prstGeom prst="rect">
            <a:avLst/>
          </a:prstGeom>
          <a:ln w="0">
            <a:noFill/>
          </a:ln>
        </p:spPr>
      </p:pic>
      <p:sp>
        <p:nvSpPr>
          <p:cNvPr id="143" name="Text 6"/>
          <p:cNvSpPr/>
          <p:nvPr/>
        </p:nvSpPr>
        <p:spPr>
          <a:xfrm>
            <a:off x="8227800" y="3459600"/>
            <a:ext cx="20952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37a7e7"/>
                </a:solidFill>
                <a:latin typeface="Spline Sans"/>
                <a:ea typeface="Spline Sans"/>
              </a:rPr>
              <a:t>Upgrade Traffic Signals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 7"/>
          <p:cNvSpPr/>
          <p:nvPr/>
        </p:nvSpPr>
        <p:spPr>
          <a:xfrm>
            <a:off x="8227800" y="4433400"/>
            <a:ext cx="2095200" cy="134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Modernize traffic signals for better control and management of intersections and pedestrian crossings.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5" name="Image 4" descr="preencoded.png"/>
          <p:cNvPicPr/>
          <p:nvPr/>
        </p:nvPicPr>
        <p:blipFill>
          <a:blip r:embed="rId5"/>
          <a:stretch/>
        </p:blipFill>
        <p:spPr>
          <a:xfrm>
            <a:off x="11731680" y="2697120"/>
            <a:ext cx="533160" cy="533160"/>
          </a:xfrm>
          <a:prstGeom prst="rect">
            <a:avLst/>
          </a:prstGeom>
          <a:ln w="0">
            <a:noFill/>
          </a:ln>
        </p:spPr>
      </p:pic>
      <p:sp>
        <p:nvSpPr>
          <p:cNvPr id="146" name="Text 8"/>
          <p:cNvSpPr/>
          <p:nvPr/>
        </p:nvSpPr>
        <p:spPr>
          <a:xfrm>
            <a:off x="11703600" y="3353760"/>
            <a:ext cx="20952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5372df"/>
                </a:solidFill>
                <a:latin typeface="Spline Sans"/>
                <a:ea typeface="Spline Sans"/>
              </a:rPr>
              <a:t>Educational Campaigns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 9"/>
          <p:cNvSpPr/>
          <p:nvPr/>
        </p:nvSpPr>
        <p:spPr>
          <a:xfrm>
            <a:off x="11731680" y="4439160"/>
            <a:ext cx="209520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Launch educational initiatives to raise awareness about road safety laws and best practices.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cover dir="r"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49" name="Shape 0"/>
          <p:cNvSpPr/>
          <p:nvPr/>
        </p:nvSpPr>
        <p:spPr>
          <a:xfrm>
            <a:off x="0" y="0"/>
            <a:ext cx="1488528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0" name="Text 1"/>
          <p:cNvSpPr/>
          <p:nvPr/>
        </p:nvSpPr>
        <p:spPr>
          <a:xfrm>
            <a:off x="1716840" y="512280"/>
            <a:ext cx="111967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Conclusion and Future Directions</a:t>
            </a:r>
            <a:endParaRPr b="0" lang="en-IN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 2"/>
          <p:cNvSpPr/>
          <p:nvPr/>
        </p:nvSpPr>
        <p:spPr>
          <a:xfrm>
            <a:off x="659520" y="3040560"/>
            <a:ext cx="13310640" cy="20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2801"/>
              </a:lnSpc>
            </a:pPr>
            <a:r>
              <a:rPr b="0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After analyzing the road accident data in India, it's clear that there's a pressing need for comprehensive safety measures. The next steps involve collaborating with local authorities to implement targeted interventions, leveraging technology for real-time monitoring, and raising public awareness through educational campaigns.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Text 3"/>
          <p:cNvSpPr/>
          <p:nvPr/>
        </p:nvSpPr>
        <p:spPr>
          <a:xfrm>
            <a:off x="659520" y="5189040"/>
            <a:ext cx="13310640" cy="164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2801"/>
              </a:lnSpc>
            </a:pPr>
            <a:r>
              <a:rPr b="0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This approach will require a multi-stakeholder strategy and continual evaluation to ensure sustainable improvements in road safety across the country.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cover dir="r"/>
  </p:transition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50480"/>
          </a:xfrm>
          <a:prstGeom prst="rect">
            <a:avLst/>
          </a:prstGeom>
          <a:ln w="0">
            <a:noFill/>
          </a:ln>
        </p:spPr>
      </p:pic>
      <p:sp>
        <p:nvSpPr>
          <p:cNvPr id="154" name="Freeform 6"/>
          <p:cNvSpPr/>
          <p:nvPr/>
        </p:nvSpPr>
        <p:spPr>
          <a:xfrm>
            <a:off x="-235445040" y="-150013800"/>
            <a:ext cx="357399360" cy="277768080"/>
          </a:xfrm>
          <a:custGeom>
            <a:avLst/>
            <a:gdLst>
              <a:gd name="textAreaLeft" fmla="*/ 0 w 357399360"/>
              <a:gd name="textAreaRight" fmla="*/ 357399720 w 357399360"/>
              <a:gd name="textAreaTop" fmla="*/ 0 h 277768080"/>
              <a:gd name="textAreaBottom" fmla="*/ 277768440 h 277768080"/>
            </a:gdLst>
            <a:ahLst/>
            <a:rect l="textAreaLeft" t="textAreaTop" r="textAreaRight" b="textAreaBottom"/>
            <a:pathLst>
              <a:path w="12192000" h="6875584">
                <a:moveTo>
                  <a:pt x="11245888" y="3634696"/>
                </a:moveTo>
                <a:cubicBezTo>
                  <a:pt x="11198922" y="3634696"/>
                  <a:pt x="11158126" y="3651536"/>
                  <a:pt x="11123496" y="3685218"/>
                </a:cubicBezTo>
                <a:cubicBezTo>
                  <a:pt x="11089340" y="3718425"/>
                  <a:pt x="11072262" y="3759223"/>
                  <a:pt x="11072262" y="3807611"/>
                </a:cubicBezTo>
                <a:cubicBezTo>
                  <a:pt x="11072262" y="3838446"/>
                  <a:pt x="11080326" y="3866909"/>
                  <a:pt x="11096455" y="3893001"/>
                </a:cubicBezTo>
                <a:cubicBezTo>
                  <a:pt x="11112109" y="3919567"/>
                  <a:pt x="11133457" y="3940677"/>
                  <a:pt x="11160498" y="3956332"/>
                </a:cubicBezTo>
                <a:cubicBezTo>
                  <a:pt x="11187064" y="3971987"/>
                  <a:pt x="11215527" y="3979814"/>
                  <a:pt x="11245888" y="3979814"/>
                </a:cubicBezTo>
                <a:cubicBezTo>
                  <a:pt x="11295698" y="3979814"/>
                  <a:pt x="11338157" y="3962973"/>
                  <a:pt x="11373262" y="3929292"/>
                </a:cubicBezTo>
                <a:cubicBezTo>
                  <a:pt x="11407892" y="3896084"/>
                  <a:pt x="11425206" y="3855998"/>
                  <a:pt x="11425207" y="3809034"/>
                </a:cubicBezTo>
                <a:cubicBezTo>
                  <a:pt x="11425206" y="3759697"/>
                  <a:pt x="11407892" y="3718425"/>
                  <a:pt x="11373262" y="3685218"/>
                </a:cubicBezTo>
                <a:cubicBezTo>
                  <a:pt x="11338157" y="3651536"/>
                  <a:pt x="11295698" y="3634696"/>
                  <a:pt x="11245888" y="3634696"/>
                </a:cubicBezTo>
                <a:close/>
                <a:moveTo>
                  <a:pt x="3793652" y="3472454"/>
                </a:moveTo>
                <a:cubicBezTo>
                  <a:pt x="3768034" y="3498071"/>
                  <a:pt x="3743366" y="3516098"/>
                  <a:pt x="3719647" y="3526535"/>
                </a:cubicBezTo>
                <a:cubicBezTo>
                  <a:pt x="3694978" y="3537446"/>
                  <a:pt x="3667226" y="3542901"/>
                  <a:pt x="3636391" y="3542901"/>
                </a:cubicBezTo>
                <a:cubicBezTo>
                  <a:pt x="3609825" y="3542901"/>
                  <a:pt x="3586106" y="3539106"/>
                  <a:pt x="3565232" y="3531516"/>
                </a:cubicBezTo>
                <a:cubicBezTo>
                  <a:pt x="3543885" y="3524400"/>
                  <a:pt x="3520402" y="3511591"/>
                  <a:pt x="3494786" y="3493090"/>
                </a:cubicBezTo>
                <a:cubicBezTo>
                  <a:pt x="3463475" y="3514438"/>
                  <a:pt x="3439282" y="3536734"/>
                  <a:pt x="3422204" y="3559979"/>
                </a:cubicBezTo>
                <a:cubicBezTo>
                  <a:pt x="3384253" y="3606469"/>
                  <a:pt x="3365277" y="3661024"/>
                  <a:pt x="3365277" y="3723644"/>
                </a:cubicBezTo>
                <a:cubicBezTo>
                  <a:pt x="3365277" y="3762069"/>
                  <a:pt x="3371919" y="3796225"/>
                  <a:pt x="3385202" y="3826112"/>
                </a:cubicBezTo>
                <a:cubicBezTo>
                  <a:pt x="3398959" y="3858370"/>
                  <a:pt x="3417934" y="3885411"/>
                  <a:pt x="3442129" y="3907232"/>
                </a:cubicBezTo>
                <a:cubicBezTo>
                  <a:pt x="3465848" y="3930003"/>
                  <a:pt x="3495497" y="3948030"/>
                  <a:pt x="3531077" y="3961313"/>
                </a:cubicBezTo>
                <a:cubicBezTo>
                  <a:pt x="3565232" y="3974596"/>
                  <a:pt x="3602235" y="3981237"/>
                  <a:pt x="3642084" y="3981237"/>
                </a:cubicBezTo>
                <a:lnTo>
                  <a:pt x="3793652" y="3981237"/>
                </a:lnTo>
                <a:close/>
                <a:moveTo>
                  <a:pt x="10513198" y="3157934"/>
                </a:moveTo>
                <a:lnTo>
                  <a:pt x="10513198" y="3981237"/>
                </a:lnTo>
                <a:lnTo>
                  <a:pt x="10963631" y="3981237"/>
                </a:lnTo>
                <a:lnTo>
                  <a:pt x="10963631" y="3157934"/>
                </a:lnTo>
                <a:close/>
                <a:moveTo>
                  <a:pt x="9972394" y="3157934"/>
                </a:moveTo>
                <a:lnTo>
                  <a:pt x="9972394" y="3697315"/>
                </a:lnTo>
                <a:cubicBezTo>
                  <a:pt x="9972394" y="3755191"/>
                  <a:pt x="9988523" y="3805713"/>
                  <a:pt x="10020782" y="3848883"/>
                </a:cubicBezTo>
                <a:cubicBezTo>
                  <a:pt x="10036911" y="3870230"/>
                  <a:pt x="10056361" y="3889087"/>
                  <a:pt x="10079132" y="3905453"/>
                </a:cubicBezTo>
                <a:cubicBezTo>
                  <a:pt x="10101902" y="3921820"/>
                  <a:pt x="10128469" y="3935696"/>
                  <a:pt x="10158830" y="3947081"/>
                </a:cubicBezTo>
                <a:cubicBezTo>
                  <a:pt x="10218603" y="3969852"/>
                  <a:pt x="10288575" y="3981237"/>
                  <a:pt x="10368746" y="3981237"/>
                </a:cubicBezTo>
                <a:lnTo>
                  <a:pt x="10418557" y="3981237"/>
                </a:lnTo>
                <a:lnTo>
                  <a:pt x="10418557" y="3157934"/>
                </a:lnTo>
                <a:close/>
                <a:moveTo>
                  <a:pt x="6262854" y="3157934"/>
                </a:moveTo>
                <a:lnTo>
                  <a:pt x="6403036" y="3374967"/>
                </a:lnTo>
                <a:lnTo>
                  <a:pt x="6659207" y="3157934"/>
                </a:lnTo>
                <a:close/>
                <a:moveTo>
                  <a:pt x="5037747" y="3157934"/>
                </a:moveTo>
                <a:lnTo>
                  <a:pt x="5037747" y="3981237"/>
                </a:lnTo>
                <a:lnTo>
                  <a:pt x="5491026" y="3981237"/>
                </a:lnTo>
                <a:lnTo>
                  <a:pt x="5491026" y="3433317"/>
                </a:lnTo>
                <a:cubicBezTo>
                  <a:pt x="5491026" y="3378762"/>
                  <a:pt x="5477743" y="3330375"/>
                  <a:pt x="5451178" y="3288154"/>
                </a:cubicBezTo>
                <a:cubicBezTo>
                  <a:pt x="5424137" y="3246408"/>
                  <a:pt x="5385712" y="3214149"/>
                  <a:pt x="5335901" y="3191378"/>
                </a:cubicBezTo>
                <a:cubicBezTo>
                  <a:pt x="5284667" y="3169082"/>
                  <a:pt x="5226555" y="3157934"/>
                  <a:pt x="5161563" y="3157934"/>
                </a:cubicBezTo>
                <a:close/>
                <a:moveTo>
                  <a:pt x="4495520" y="3157934"/>
                </a:moveTo>
                <a:lnTo>
                  <a:pt x="4495520" y="3981237"/>
                </a:lnTo>
                <a:lnTo>
                  <a:pt x="4943106" y="3981237"/>
                </a:lnTo>
                <a:lnTo>
                  <a:pt x="4943106" y="3157934"/>
                </a:lnTo>
                <a:close/>
                <a:moveTo>
                  <a:pt x="3630698" y="3153664"/>
                </a:moveTo>
                <a:cubicBezTo>
                  <a:pt x="3601760" y="3153664"/>
                  <a:pt x="3574009" y="3161255"/>
                  <a:pt x="3547443" y="3176435"/>
                </a:cubicBezTo>
                <a:cubicBezTo>
                  <a:pt x="3521826" y="3190667"/>
                  <a:pt x="3501427" y="3211066"/>
                  <a:pt x="3486247" y="3237632"/>
                </a:cubicBezTo>
                <a:cubicBezTo>
                  <a:pt x="3471541" y="3263723"/>
                  <a:pt x="3464187" y="3291475"/>
                  <a:pt x="3464187" y="3320887"/>
                </a:cubicBezTo>
                <a:cubicBezTo>
                  <a:pt x="3464187" y="3351248"/>
                  <a:pt x="3471541" y="3379000"/>
                  <a:pt x="3486247" y="3404142"/>
                </a:cubicBezTo>
                <a:cubicBezTo>
                  <a:pt x="3501427" y="3430708"/>
                  <a:pt x="3521826" y="3451344"/>
                  <a:pt x="3547443" y="3466050"/>
                </a:cubicBezTo>
                <a:cubicBezTo>
                  <a:pt x="3574009" y="3481230"/>
                  <a:pt x="3601760" y="3488821"/>
                  <a:pt x="3630698" y="3488821"/>
                </a:cubicBezTo>
                <a:cubicBezTo>
                  <a:pt x="3660110" y="3488821"/>
                  <a:pt x="3688099" y="3481230"/>
                  <a:pt x="3714665" y="3466050"/>
                </a:cubicBezTo>
                <a:cubicBezTo>
                  <a:pt x="3740757" y="3450870"/>
                  <a:pt x="3761155" y="3430708"/>
                  <a:pt x="3775862" y="3405565"/>
                </a:cubicBezTo>
                <a:cubicBezTo>
                  <a:pt x="3790568" y="3380897"/>
                  <a:pt x="3797921" y="3352671"/>
                  <a:pt x="3797921" y="3320887"/>
                </a:cubicBezTo>
                <a:cubicBezTo>
                  <a:pt x="3797921" y="3289577"/>
                  <a:pt x="3790568" y="3261351"/>
                  <a:pt x="3775862" y="3236208"/>
                </a:cubicBezTo>
                <a:cubicBezTo>
                  <a:pt x="3760681" y="3210591"/>
                  <a:pt x="3740283" y="3190430"/>
                  <a:pt x="3714665" y="3175724"/>
                </a:cubicBezTo>
                <a:cubicBezTo>
                  <a:pt x="3688574" y="3161017"/>
                  <a:pt x="3660585" y="3153664"/>
                  <a:pt x="3630698" y="3153664"/>
                </a:cubicBezTo>
                <a:close/>
                <a:moveTo>
                  <a:pt x="3889715" y="3152241"/>
                </a:moveTo>
                <a:lnTo>
                  <a:pt x="3889715" y="3981237"/>
                </a:lnTo>
                <a:lnTo>
                  <a:pt x="4342994" y="3981237"/>
                </a:lnTo>
                <a:lnTo>
                  <a:pt x="4342994" y="3507322"/>
                </a:lnTo>
                <a:cubicBezTo>
                  <a:pt x="4342994" y="3427624"/>
                  <a:pt x="4329711" y="3361210"/>
                  <a:pt x="4303146" y="3308078"/>
                </a:cubicBezTo>
                <a:cubicBezTo>
                  <a:pt x="4277054" y="3255421"/>
                  <a:pt x="4236731" y="3216284"/>
                  <a:pt x="4182177" y="3190667"/>
                </a:cubicBezTo>
                <a:cubicBezTo>
                  <a:pt x="4128096" y="3165050"/>
                  <a:pt x="4060258" y="3152241"/>
                  <a:pt x="3978663" y="3152241"/>
                </a:cubicBezTo>
                <a:close/>
                <a:moveTo>
                  <a:pt x="9378575" y="3149395"/>
                </a:moveTo>
                <a:lnTo>
                  <a:pt x="9378575" y="3986930"/>
                </a:lnTo>
                <a:lnTo>
                  <a:pt x="9399211" y="3986930"/>
                </a:lnTo>
                <a:cubicBezTo>
                  <a:pt x="9485549" y="3986930"/>
                  <a:pt x="9563112" y="3968903"/>
                  <a:pt x="9631899" y="3932849"/>
                </a:cubicBezTo>
                <a:cubicBezTo>
                  <a:pt x="9701159" y="3896321"/>
                  <a:pt x="9755240" y="3846511"/>
                  <a:pt x="9794140" y="3783417"/>
                </a:cubicBezTo>
                <a:cubicBezTo>
                  <a:pt x="9833040" y="3720323"/>
                  <a:pt x="9852490" y="3649164"/>
                  <a:pt x="9852490" y="3569941"/>
                </a:cubicBezTo>
                <a:cubicBezTo>
                  <a:pt x="9852490" y="3510168"/>
                  <a:pt x="9841342" y="3453953"/>
                  <a:pt x="9819046" y="3401296"/>
                </a:cubicBezTo>
                <a:cubicBezTo>
                  <a:pt x="9796274" y="3349587"/>
                  <a:pt x="9764490" y="3304758"/>
                  <a:pt x="9723693" y="3266806"/>
                </a:cubicBezTo>
                <a:cubicBezTo>
                  <a:pt x="9684319" y="3229804"/>
                  <a:pt x="9636168" y="3200866"/>
                  <a:pt x="9579242" y="3179993"/>
                </a:cubicBezTo>
                <a:cubicBezTo>
                  <a:pt x="9523738" y="3159595"/>
                  <a:pt x="9462305" y="3149395"/>
                  <a:pt x="9394941" y="3149395"/>
                </a:cubicBezTo>
                <a:close/>
                <a:moveTo>
                  <a:pt x="9253336" y="3149395"/>
                </a:moveTo>
                <a:cubicBezTo>
                  <a:pt x="9192140" y="3149395"/>
                  <a:pt x="9134501" y="3159832"/>
                  <a:pt x="9080421" y="3180705"/>
                </a:cubicBezTo>
                <a:cubicBezTo>
                  <a:pt x="9027289" y="3201104"/>
                  <a:pt x="8980088" y="3230753"/>
                  <a:pt x="8938816" y="3269653"/>
                </a:cubicBezTo>
                <a:cubicBezTo>
                  <a:pt x="8897544" y="3309027"/>
                  <a:pt x="8865997" y="3353857"/>
                  <a:pt x="8844175" y="3404142"/>
                </a:cubicBezTo>
                <a:cubicBezTo>
                  <a:pt x="8821878" y="3455851"/>
                  <a:pt x="8810730" y="3510643"/>
                  <a:pt x="8810730" y="3568518"/>
                </a:cubicBezTo>
                <a:cubicBezTo>
                  <a:pt x="8810730" y="3645844"/>
                  <a:pt x="8830418" y="3716765"/>
                  <a:pt x="8869792" y="3781282"/>
                </a:cubicBezTo>
                <a:cubicBezTo>
                  <a:pt x="8909166" y="3845799"/>
                  <a:pt x="8962772" y="3896084"/>
                  <a:pt x="9030610" y="3932138"/>
                </a:cubicBezTo>
                <a:cubicBezTo>
                  <a:pt x="9099397" y="3968666"/>
                  <a:pt x="9175299" y="3986930"/>
                  <a:pt x="9258317" y="3986930"/>
                </a:cubicBezTo>
                <a:lnTo>
                  <a:pt x="9281088" y="3986930"/>
                </a:lnTo>
                <a:lnTo>
                  <a:pt x="9281088" y="3149395"/>
                </a:lnTo>
                <a:close/>
                <a:moveTo>
                  <a:pt x="2910817" y="3145837"/>
                </a:moveTo>
                <a:cubicBezTo>
                  <a:pt x="2876660" y="3145837"/>
                  <a:pt x="2839658" y="3149395"/>
                  <a:pt x="2799809" y="3156511"/>
                </a:cubicBezTo>
                <a:lnTo>
                  <a:pt x="2799809" y="3981237"/>
                </a:lnTo>
                <a:lnTo>
                  <a:pt x="3251665" y="3981237"/>
                </a:lnTo>
                <a:lnTo>
                  <a:pt x="3251665" y="3451107"/>
                </a:lnTo>
                <a:cubicBezTo>
                  <a:pt x="3251665" y="3404142"/>
                  <a:pt x="3244076" y="3361447"/>
                  <a:pt x="3228895" y="3323022"/>
                </a:cubicBezTo>
                <a:cubicBezTo>
                  <a:pt x="3214189" y="3286494"/>
                  <a:pt x="3191655" y="3254473"/>
                  <a:pt x="3161294" y="3226958"/>
                </a:cubicBezTo>
                <a:cubicBezTo>
                  <a:pt x="3130933" y="3199443"/>
                  <a:pt x="3094880" y="3179045"/>
                  <a:pt x="3053133" y="3165761"/>
                </a:cubicBezTo>
                <a:cubicBezTo>
                  <a:pt x="3011862" y="3152478"/>
                  <a:pt x="2964423" y="3145837"/>
                  <a:pt x="2910817" y="3145837"/>
                </a:cubicBezTo>
                <a:close/>
                <a:moveTo>
                  <a:pt x="5653737" y="2866184"/>
                </a:moveTo>
                <a:lnTo>
                  <a:pt x="5653737" y="3981237"/>
                </a:lnTo>
                <a:lnTo>
                  <a:pt x="6098478" y="3981237"/>
                </a:lnTo>
                <a:lnTo>
                  <a:pt x="6098478" y="3663871"/>
                </a:lnTo>
                <a:lnTo>
                  <a:pt x="6101324" y="3663871"/>
                </a:lnTo>
                <a:lnTo>
                  <a:pt x="6286336" y="3981237"/>
                </a:lnTo>
                <a:lnTo>
                  <a:pt x="6803658" y="3981237"/>
                </a:lnTo>
                <a:lnTo>
                  <a:pt x="6403036" y="3376390"/>
                </a:lnTo>
                <a:lnTo>
                  <a:pt x="6099901" y="3637542"/>
                </a:lnTo>
                <a:lnTo>
                  <a:pt x="6099901" y="2866184"/>
                </a:lnTo>
                <a:close/>
                <a:moveTo>
                  <a:pt x="2259005" y="2866184"/>
                </a:moveTo>
                <a:lnTo>
                  <a:pt x="2259005" y="3981237"/>
                </a:lnTo>
                <a:lnTo>
                  <a:pt x="2705169" y="3981237"/>
                </a:lnTo>
                <a:lnTo>
                  <a:pt x="2705169" y="2866184"/>
                </a:lnTo>
                <a:close/>
                <a:moveTo>
                  <a:pt x="8334425" y="2859069"/>
                </a:moveTo>
                <a:lnTo>
                  <a:pt x="8655349" y="3420509"/>
                </a:lnTo>
                <a:lnTo>
                  <a:pt x="8999045" y="2859069"/>
                </a:lnTo>
                <a:close/>
                <a:moveTo>
                  <a:pt x="7563779" y="2859069"/>
                </a:moveTo>
                <a:lnTo>
                  <a:pt x="7954439" y="3548594"/>
                </a:lnTo>
                <a:lnTo>
                  <a:pt x="7954439" y="3981237"/>
                </a:lnTo>
                <a:lnTo>
                  <a:pt x="8595576" y="3981237"/>
                </a:lnTo>
                <a:lnTo>
                  <a:pt x="8595576" y="3510168"/>
                </a:lnTo>
                <a:lnTo>
                  <a:pt x="8224129" y="2859069"/>
                </a:lnTo>
                <a:close/>
                <a:moveTo>
                  <a:pt x="821116" y="2859069"/>
                </a:moveTo>
                <a:lnTo>
                  <a:pt x="821116" y="3365005"/>
                </a:lnTo>
                <a:lnTo>
                  <a:pt x="1143464" y="2908879"/>
                </a:lnTo>
                <a:lnTo>
                  <a:pt x="1146310" y="2908879"/>
                </a:lnTo>
                <a:lnTo>
                  <a:pt x="1146310" y="3981237"/>
                </a:lnTo>
                <a:lnTo>
                  <a:pt x="1790294" y="3981237"/>
                </a:lnTo>
                <a:lnTo>
                  <a:pt x="1790294" y="2908879"/>
                </a:lnTo>
                <a:lnTo>
                  <a:pt x="1793141" y="2908879"/>
                </a:lnTo>
                <a:lnTo>
                  <a:pt x="2115488" y="3363582"/>
                </a:lnTo>
                <a:lnTo>
                  <a:pt x="2115488" y="2859069"/>
                </a:lnTo>
                <a:close/>
                <a:moveTo>
                  <a:pt x="11239484" y="2852664"/>
                </a:moveTo>
                <a:cubicBezTo>
                  <a:pt x="11190622" y="2852664"/>
                  <a:pt x="11149587" y="2868556"/>
                  <a:pt x="11116380" y="2900340"/>
                </a:cubicBezTo>
                <a:cubicBezTo>
                  <a:pt x="11082698" y="2932599"/>
                  <a:pt x="11065857" y="2971499"/>
                  <a:pt x="11065857" y="3017040"/>
                </a:cubicBezTo>
                <a:cubicBezTo>
                  <a:pt x="11065857" y="3031272"/>
                  <a:pt x="11070838" y="3062344"/>
                  <a:pt x="11080801" y="3110258"/>
                </a:cubicBezTo>
                <a:cubicBezTo>
                  <a:pt x="11089814" y="3155799"/>
                  <a:pt x="11101199" y="3206796"/>
                  <a:pt x="11114957" y="3263248"/>
                </a:cubicBezTo>
                <a:lnTo>
                  <a:pt x="11195366" y="3578480"/>
                </a:lnTo>
                <a:lnTo>
                  <a:pt x="11291430" y="3578480"/>
                </a:lnTo>
                <a:lnTo>
                  <a:pt x="11391051" y="3145837"/>
                </a:lnTo>
                <a:lnTo>
                  <a:pt x="11392475" y="3136586"/>
                </a:lnTo>
                <a:lnTo>
                  <a:pt x="11393898" y="3128047"/>
                </a:lnTo>
                <a:cubicBezTo>
                  <a:pt x="11405282" y="3082506"/>
                  <a:pt x="11410975" y="3048587"/>
                  <a:pt x="11410976" y="3026291"/>
                </a:cubicBezTo>
                <a:cubicBezTo>
                  <a:pt x="11410975" y="2992609"/>
                  <a:pt x="11403623" y="2962723"/>
                  <a:pt x="11388917" y="2936631"/>
                </a:cubicBezTo>
                <a:cubicBezTo>
                  <a:pt x="11374211" y="2910065"/>
                  <a:pt x="11353575" y="2889429"/>
                  <a:pt x="11327009" y="2874723"/>
                </a:cubicBezTo>
                <a:cubicBezTo>
                  <a:pt x="11300917" y="2860017"/>
                  <a:pt x="11271742" y="2852664"/>
                  <a:pt x="11239484" y="285266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75584"/>
                </a:lnTo>
                <a:lnTo>
                  <a:pt x="0" y="687558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216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5" name="Cloud 7"/>
          <p:cNvSpPr/>
          <p:nvPr/>
        </p:nvSpPr>
        <p:spPr>
          <a:xfrm>
            <a:off x="7645320" y="2235240"/>
            <a:ext cx="4103640" cy="1567080"/>
          </a:xfrm>
          <a:prstGeom prst="cloud">
            <a:avLst/>
          </a:prstGeom>
          <a:solidFill>
            <a:schemeClr val="lt1">
              <a:alpha val="32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21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6" name="TextBox 8"/>
          <p:cNvSpPr/>
          <p:nvPr/>
        </p:nvSpPr>
        <p:spPr>
          <a:xfrm>
            <a:off x="8450640" y="2778840"/>
            <a:ext cx="27072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chemeClr val="dk1"/>
                </a:solidFill>
                <a:latin typeface="Bangla MN"/>
              </a:rPr>
              <a:t>DHNAYAWAD🙏🏻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" name="Picture 3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amount="25000" contrast="2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58" name="Rectangle 5"/>
          <p:cNvSpPr/>
          <p:nvPr/>
        </p:nvSpPr>
        <p:spPr>
          <a:xfrm>
            <a:off x="-190440" y="-21240"/>
            <a:ext cx="14820480" cy="8440920"/>
          </a:xfrm>
          <a:prstGeom prst="rect">
            <a:avLst/>
          </a:prstGeom>
          <a:solidFill>
            <a:schemeClr val="dk1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9" name="Text 3"/>
          <p:cNvSpPr/>
          <p:nvPr/>
        </p:nvSpPr>
        <p:spPr>
          <a:xfrm>
            <a:off x="2895480" y="3767760"/>
            <a:ext cx="55548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8000" spc="-1" strike="noStrike">
                <a:solidFill>
                  <a:srgbClr val="f0fcff"/>
                </a:solidFill>
                <a:latin typeface="Spline Sans"/>
                <a:ea typeface="Spline Sans"/>
              </a:rPr>
              <a:t>                       </a:t>
            </a:r>
            <a:r>
              <a:rPr b="1" lang="en-US" sz="8000" spc="-1" strike="noStrike">
                <a:solidFill>
                  <a:srgbClr val="f0fcff"/>
                </a:solidFill>
                <a:latin typeface="Spline Sans"/>
                <a:ea typeface="Spline Sans"/>
              </a:rPr>
              <a:t>THANK YOU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-5973120" y="10227240"/>
            <a:ext cx="7845120" cy="1213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pic>
        <p:nvPicPr>
          <p:cNvPr id="27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" name="Freeform 9"/>
          <p:cNvSpPr/>
          <p:nvPr/>
        </p:nvSpPr>
        <p:spPr>
          <a:xfrm>
            <a:off x="0" y="0"/>
            <a:ext cx="14630040" cy="8229240"/>
          </a:xfrm>
          <a:custGeom>
            <a:avLst/>
            <a:gdLst>
              <a:gd name="textAreaLeft" fmla="*/ 0 w 14630040"/>
              <a:gd name="textAreaRight" fmla="*/ 14630400 w 14630040"/>
              <a:gd name="textAreaTop" fmla="*/ 0 h 8229240"/>
              <a:gd name="textAreaBottom" fmla="*/ 8229600 h 8229240"/>
            </a:gdLst>
            <a:ahLst/>
            <a:rect l="textAreaLeft" t="textAreaTop" r="textAreaRight" b="textAreaBottom"/>
            <a:pathLst>
              <a:path w="12192000" h="6846711">
                <a:moveTo>
                  <a:pt x="4281050" y="5276745"/>
                </a:moveTo>
                <a:cubicBezTo>
                  <a:pt x="4259581" y="5276745"/>
                  <a:pt x="4239539" y="5282066"/>
                  <a:pt x="4220923" y="5292707"/>
                </a:cubicBezTo>
                <a:cubicBezTo>
                  <a:pt x="4202288" y="5303355"/>
                  <a:pt x="4189121" y="5315695"/>
                  <a:pt x="4181419" y="5329728"/>
                </a:cubicBezTo>
                <a:cubicBezTo>
                  <a:pt x="4168068" y="5352226"/>
                  <a:pt x="4161392" y="5373856"/>
                  <a:pt x="4161392" y="5394617"/>
                </a:cubicBezTo>
                <a:cubicBezTo>
                  <a:pt x="4161392" y="5416458"/>
                  <a:pt x="4166747" y="5436528"/>
                  <a:pt x="4177456" y="5454827"/>
                </a:cubicBezTo>
                <a:cubicBezTo>
                  <a:pt x="4187347" y="5472891"/>
                  <a:pt x="4201836" y="5487250"/>
                  <a:pt x="4220923" y="5497904"/>
                </a:cubicBezTo>
                <a:cubicBezTo>
                  <a:pt x="4239328" y="5508421"/>
                  <a:pt x="4259370" y="5513680"/>
                  <a:pt x="4281050" y="5513680"/>
                </a:cubicBezTo>
                <a:cubicBezTo>
                  <a:pt x="4302003" y="5513680"/>
                  <a:pt x="4321683" y="5508421"/>
                  <a:pt x="4340088" y="5497904"/>
                </a:cubicBezTo>
                <a:cubicBezTo>
                  <a:pt x="4358877" y="5487170"/>
                  <a:pt x="4373537" y="5472584"/>
                  <a:pt x="4384067" y="5454148"/>
                </a:cubicBezTo>
                <a:cubicBezTo>
                  <a:pt x="4394366" y="5435787"/>
                  <a:pt x="4399517" y="5415943"/>
                  <a:pt x="4399517" y="5394617"/>
                </a:cubicBezTo>
                <a:cubicBezTo>
                  <a:pt x="4399517" y="5374172"/>
                  <a:pt x="4392624" y="5352542"/>
                  <a:pt x="4378839" y="5329728"/>
                </a:cubicBezTo>
                <a:cubicBezTo>
                  <a:pt x="4371422" y="5315757"/>
                  <a:pt x="4360654" y="5304961"/>
                  <a:pt x="4346534" y="5297339"/>
                </a:cubicBezTo>
                <a:cubicBezTo>
                  <a:pt x="4323615" y="5283610"/>
                  <a:pt x="4301786" y="5276745"/>
                  <a:pt x="4281050" y="5276745"/>
                </a:cubicBezTo>
                <a:close/>
                <a:moveTo>
                  <a:pt x="8216065" y="5053503"/>
                </a:moveTo>
                <a:cubicBezTo>
                  <a:pt x="8181524" y="5076361"/>
                  <a:pt x="8155107" y="5091814"/>
                  <a:pt x="8136814" y="5099863"/>
                </a:cubicBezTo>
                <a:cubicBezTo>
                  <a:pt x="8117857" y="5108247"/>
                  <a:pt x="8096252" y="5112439"/>
                  <a:pt x="8072000" y="5112439"/>
                </a:cubicBezTo>
                <a:cubicBezTo>
                  <a:pt x="8051139" y="5112439"/>
                  <a:pt x="8033382" y="5109773"/>
                  <a:pt x="8018729" y="5104439"/>
                </a:cubicBezTo>
                <a:cubicBezTo>
                  <a:pt x="8000547" y="5098381"/>
                  <a:pt x="7978895" y="5087157"/>
                  <a:pt x="7953774" y="5070767"/>
                </a:cubicBezTo>
                <a:cubicBezTo>
                  <a:pt x="7921838" y="5090791"/>
                  <a:pt x="7898543" y="5110777"/>
                  <a:pt x="7883890" y="5130726"/>
                </a:cubicBezTo>
                <a:cubicBezTo>
                  <a:pt x="7850149" y="5172057"/>
                  <a:pt x="7833279" y="5220333"/>
                  <a:pt x="7833279" y="5275555"/>
                </a:cubicBezTo>
                <a:cubicBezTo>
                  <a:pt x="7833279" y="5309531"/>
                  <a:pt x="7839145" y="5339718"/>
                  <a:pt x="7850878" y="5366117"/>
                </a:cubicBezTo>
                <a:cubicBezTo>
                  <a:pt x="7863039" y="5394624"/>
                  <a:pt x="7878942" y="5417741"/>
                  <a:pt x="7898587" y="5435470"/>
                </a:cubicBezTo>
                <a:cubicBezTo>
                  <a:pt x="7921128" y="5457106"/>
                  <a:pt x="7946550" y="5473208"/>
                  <a:pt x="7974852" y="5483774"/>
                </a:cubicBezTo>
                <a:cubicBezTo>
                  <a:pt x="8007755" y="5496568"/>
                  <a:pt x="8041725" y="5502964"/>
                  <a:pt x="8076762" y="5502964"/>
                </a:cubicBezTo>
                <a:lnTo>
                  <a:pt x="8216065" y="5502964"/>
                </a:lnTo>
                <a:close/>
                <a:moveTo>
                  <a:pt x="3586916" y="5053503"/>
                </a:moveTo>
                <a:cubicBezTo>
                  <a:pt x="3552375" y="5076361"/>
                  <a:pt x="3525958" y="5091814"/>
                  <a:pt x="3507664" y="5099863"/>
                </a:cubicBezTo>
                <a:cubicBezTo>
                  <a:pt x="3488707" y="5108247"/>
                  <a:pt x="3467103" y="5112439"/>
                  <a:pt x="3442850" y="5112439"/>
                </a:cubicBezTo>
                <a:cubicBezTo>
                  <a:pt x="3421989" y="5112439"/>
                  <a:pt x="3404232" y="5109773"/>
                  <a:pt x="3389578" y="5104439"/>
                </a:cubicBezTo>
                <a:cubicBezTo>
                  <a:pt x="3371397" y="5098381"/>
                  <a:pt x="3349745" y="5087157"/>
                  <a:pt x="3324624" y="5070767"/>
                </a:cubicBezTo>
                <a:cubicBezTo>
                  <a:pt x="3292689" y="5090791"/>
                  <a:pt x="3269394" y="5110777"/>
                  <a:pt x="3254741" y="5130726"/>
                </a:cubicBezTo>
                <a:cubicBezTo>
                  <a:pt x="3221000" y="5172057"/>
                  <a:pt x="3204129" y="5220333"/>
                  <a:pt x="3204129" y="5275555"/>
                </a:cubicBezTo>
                <a:cubicBezTo>
                  <a:pt x="3204129" y="5309531"/>
                  <a:pt x="3209996" y="5339718"/>
                  <a:pt x="3221728" y="5366117"/>
                </a:cubicBezTo>
                <a:cubicBezTo>
                  <a:pt x="3233889" y="5394624"/>
                  <a:pt x="3249792" y="5417741"/>
                  <a:pt x="3269437" y="5435470"/>
                </a:cubicBezTo>
                <a:cubicBezTo>
                  <a:pt x="3291979" y="5457106"/>
                  <a:pt x="3317400" y="5473208"/>
                  <a:pt x="3345703" y="5483774"/>
                </a:cubicBezTo>
                <a:cubicBezTo>
                  <a:pt x="3378606" y="5496568"/>
                  <a:pt x="3412576" y="5502964"/>
                  <a:pt x="3447612" y="5502964"/>
                </a:cubicBezTo>
                <a:lnTo>
                  <a:pt x="3586916" y="5502964"/>
                </a:lnTo>
                <a:close/>
                <a:moveTo>
                  <a:pt x="8807805" y="4790375"/>
                </a:moveTo>
                <a:lnTo>
                  <a:pt x="8807805" y="5502964"/>
                </a:lnTo>
                <a:lnTo>
                  <a:pt x="9204284" y="5502964"/>
                </a:lnTo>
                <a:lnTo>
                  <a:pt x="9204284" y="4960588"/>
                </a:lnTo>
                <a:cubicBezTo>
                  <a:pt x="9229851" y="4933935"/>
                  <a:pt x="9246519" y="4914703"/>
                  <a:pt x="9254290" y="4902889"/>
                </a:cubicBezTo>
                <a:cubicBezTo>
                  <a:pt x="9248337" y="4914343"/>
                  <a:pt x="9245361" y="4928829"/>
                  <a:pt x="9245361" y="4946347"/>
                </a:cubicBezTo>
                <a:cubicBezTo>
                  <a:pt x="9245361" y="4992285"/>
                  <a:pt x="9260565" y="5030460"/>
                  <a:pt x="9290977" y="5060870"/>
                </a:cubicBezTo>
                <a:cubicBezTo>
                  <a:pt x="9321386" y="5091281"/>
                  <a:pt x="9358965" y="5106486"/>
                  <a:pt x="9403713" y="5106486"/>
                </a:cubicBezTo>
                <a:cubicBezTo>
                  <a:pt x="9432207" y="5106486"/>
                  <a:pt x="9458435" y="5099640"/>
                  <a:pt x="9482397" y="5085948"/>
                </a:cubicBezTo>
                <a:cubicBezTo>
                  <a:pt x="9506755" y="5072032"/>
                  <a:pt x="9525581" y="5053280"/>
                  <a:pt x="9538877" y="5029691"/>
                </a:cubicBezTo>
                <a:cubicBezTo>
                  <a:pt x="9552352" y="5005785"/>
                  <a:pt x="9559090" y="4979988"/>
                  <a:pt x="9559090" y="4952300"/>
                </a:cubicBezTo>
                <a:cubicBezTo>
                  <a:pt x="9559090" y="4923347"/>
                  <a:pt x="9551757" y="4896359"/>
                  <a:pt x="9537091" y="4871337"/>
                </a:cubicBezTo>
                <a:cubicBezTo>
                  <a:pt x="9522500" y="4846446"/>
                  <a:pt x="9498083" y="4826602"/>
                  <a:pt x="9463840" y="4811806"/>
                </a:cubicBezTo>
                <a:cubicBezTo>
                  <a:pt x="9444263" y="4799106"/>
                  <a:pt x="9418863" y="4792756"/>
                  <a:pt x="9387640" y="4792756"/>
                </a:cubicBezTo>
                <a:cubicBezTo>
                  <a:pt x="9352417" y="4792756"/>
                  <a:pt x="9318670" y="4800930"/>
                  <a:pt x="9286400" y="4817276"/>
                </a:cubicBezTo>
                <a:cubicBezTo>
                  <a:pt x="9254085" y="4833635"/>
                  <a:pt x="9226713" y="4858402"/>
                  <a:pt x="9204284" y="4891578"/>
                </a:cubicBezTo>
                <a:lnTo>
                  <a:pt x="9204284" y="4790375"/>
                </a:lnTo>
                <a:close/>
                <a:moveTo>
                  <a:pt x="6443224" y="4787994"/>
                </a:moveTo>
                <a:cubicBezTo>
                  <a:pt x="6427393" y="4787994"/>
                  <a:pt x="6405168" y="4788617"/>
                  <a:pt x="6376549" y="4789863"/>
                </a:cubicBezTo>
                <a:lnTo>
                  <a:pt x="6376549" y="5501159"/>
                </a:lnTo>
                <a:cubicBezTo>
                  <a:pt x="6412963" y="5503156"/>
                  <a:pt x="6437569" y="5504155"/>
                  <a:pt x="6450368" y="5504155"/>
                </a:cubicBezTo>
                <a:cubicBezTo>
                  <a:pt x="6497813" y="5504155"/>
                  <a:pt x="6542303" y="5495312"/>
                  <a:pt x="6583839" y="5477626"/>
                </a:cubicBezTo>
                <a:cubicBezTo>
                  <a:pt x="6625405" y="5459519"/>
                  <a:pt x="6663664" y="5432193"/>
                  <a:pt x="6698614" y="5395650"/>
                </a:cubicBezTo>
                <a:cubicBezTo>
                  <a:pt x="6728757" y="5368048"/>
                  <a:pt x="6752641" y="5333139"/>
                  <a:pt x="6770265" y="5290921"/>
                </a:cubicBezTo>
                <a:cubicBezTo>
                  <a:pt x="6788379" y="5247693"/>
                  <a:pt x="6797436" y="5203479"/>
                  <a:pt x="6797436" y="5158278"/>
                </a:cubicBezTo>
                <a:cubicBezTo>
                  <a:pt x="6797436" y="5109053"/>
                  <a:pt x="6788704" y="5063255"/>
                  <a:pt x="6771242" y="5020882"/>
                </a:cubicBezTo>
                <a:cubicBezTo>
                  <a:pt x="6752068" y="4973703"/>
                  <a:pt x="6720628" y="4931197"/>
                  <a:pt x="6676922" y="4893364"/>
                </a:cubicBezTo>
                <a:cubicBezTo>
                  <a:pt x="6654771" y="4861527"/>
                  <a:pt x="6622221" y="4835904"/>
                  <a:pt x="6579272" y="4816494"/>
                </a:cubicBezTo>
                <a:cubicBezTo>
                  <a:pt x="6537141" y="4797494"/>
                  <a:pt x="6491792" y="4787994"/>
                  <a:pt x="6443224" y="4787994"/>
                </a:cubicBezTo>
                <a:close/>
                <a:moveTo>
                  <a:pt x="9991287" y="4786803"/>
                </a:moveTo>
                <a:cubicBezTo>
                  <a:pt x="9990722" y="4786803"/>
                  <a:pt x="9987903" y="4786943"/>
                  <a:pt x="9982831" y="4787222"/>
                </a:cubicBezTo>
                <a:cubicBezTo>
                  <a:pt x="9977759" y="4787501"/>
                  <a:pt x="9974240" y="4787839"/>
                  <a:pt x="9972274" y="4788236"/>
                </a:cubicBezTo>
                <a:cubicBezTo>
                  <a:pt x="9921083" y="4790648"/>
                  <a:pt x="9876832" y="4800291"/>
                  <a:pt x="9839519" y="4817164"/>
                </a:cubicBezTo>
                <a:cubicBezTo>
                  <a:pt x="9771468" y="4844493"/>
                  <a:pt x="9717307" y="4888360"/>
                  <a:pt x="9677037" y="4948765"/>
                </a:cubicBezTo>
                <a:cubicBezTo>
                  <a:pt x="9636902" y="5009785"/>
                  <a:pt x="9616835" y="5075852"/>
                  <a:pt x="9616835" y="5146967"/>
                </a:cubicBezTo>
                <a:cubicBezTo>
                  <a:pt x="9616835" y="5197804"/>
                  <a:pt x="9625765" y="5240475"/>
                  <a:pt x="9643625" y="5274978"/>
                </a:cubicBezTo>
                <a:cubicBezTo>
                  <a:pt x="9662221" y="5328841"/>
                  <a:pt x="9688999" y="5372430"/>
                  <a:pt x="9723955" y="5405742"/>
                </a:cubicBezTo>
                <a:cubicBezTo>
                  <a:pt x="9757292" y="5437846"/>
                  <a:pt x="9799165" y="5462514"/>
                  <a:pt x="9849575" y="5479747"/>
                </a:cubicBezTo>
                <a:cubicBezTo>
                  <a:pt x="9872773" y="5489167"/>
                  <a:pt x="9893885" y="5495042"/>
                  <a:pt x="9912911" y="5497374"/>
                </a:cubicBezTo>
                <a:cubicBezTo>
                  <a:pt x="9932171" y="5500307"/>
                  <a:pt x="9959289" y="5501773"/>
                  <a:pt x="9994263" y="5501773"/>
                </a:cubicBezTo>
                <a:lnTo>
                  <a:pt x="10029983" y="5501773"/>
                </a:lnTo>
                <a:lnTo>
                  <a:pt x="10029983" y="4786803"/>
                </a:lnTo>
                <a:close/>
                <a:moveTo>
                  <a:pt x="8067237" y="4786803"/>
                </a:moveTo>
                <a:cubicBezTo>
                  <a:pt x="8041012" y="4786803"/>
                  <a:pt x="8015811" y="4793711"/>
                  <a:pt x="7991633" y="4807527"/>
                </a:cubicBezTo>
                <a:cubicBezTo>
                  <a:pt x="7968328" y="4820475"/>
                  <a:pt x="7949775" y="4839030"/>
                  <a:pt x="7935971" y="4863189"/>
                </a:cubicBezTo>
                <a:cubicBezTo>
                  <a:pt x="7922675" y="4886778"/>
                  <a:pt x="7916028" y="4911918"/>
                  <a:pt x="7916028" y="4938608"/>
                </a:cubicBezTo>
                <a:cubicBezTo>
                  <a:pt x="7916028" y="4966402"/>
                  <a:pt x="7924145" y="4993588"/>
                  <a:pt x="7940380" y="5020166"/>
                </a:cubicBezTo>
                <a:cubicBezTo>
                  <a:pt x="7951219" y="5040307"/>
                  <a:pt x="7968304" y="5057075"/>
                  <a:pt x="7991633" y="5070469"/>
                </a:cubicBezTo>
                <a:cubicBezTo>
                  <a:pt x="8015594" y="5084162"/>
                  <a:pt x="8040795" y="5091008"/>
                  <a:pt x="8067237" y="5091008"/>
                </a:cubicBezTo>
                <a:cubicBezTo>
                  <a:pt x="8094144" y="5091008"/>
                  <a:pt x="8121727" y="5082103"/>
                  <a:pt x="8149986" y="5064293"/>
                </a:cubicBezTo>
                <a:cubicBezTo>
                  <a:pt x="8169655" y="5054539"/>
                  <a:pt x="8186721" y="5032490"/>
                  <a:pt x="8201183" y="4998148"/>
                </a:cubicBezTo>
                <a:cubicBezTo>
                  <a:pt x="8213485" y="4986955"/>
                  <a:pt x="8219637" y="4967109"/>
                  <a:pt x="8219637" y="4938608"/>
                </a:cubicBezTo>
                <a:cubicBezTo>
                  <a:pt x="8219637" y="4910455"/>
                  <a:pt x="8212899" y="4884856"/>
                  <a:pt x="8199425" y="4861812"/>
                </a:cubicBezTo>
                <a:cubicBezTo>
                  <a:pt x="8185770" y="4838775"/>
                  <a:pt x="8167141" y="4820482"/>
                  <a:pt x="8143540" y="4806932"/>
                </a:cubicBezTo>
                <a:cubicBezTo>
                  <a:pt x="8119733" y="4793513"/>
                  <a:pt x="8094299" y="4786803"/>
                  <a:pt x="8067237" y="4786803"/>
                </a:cubicBezTo>
                <a:close/>
                <a:moveTo>
                  <a:pt x="3438088" y="4786803"/>
                </a:moveTo>
                <a:cubicBezTo>
                  <a:pt x="3411863" y="4786803"/>
                  <a:pt x="3386661" y="4793711"/>
                  <a:pt x="3362482" y="4807527"/>
                </a:cubicBezTo>
                <a:cubicBezTo>
                  <a:pt x="3339178" y="4820475"/>
                  <a:pt x="3320625" y="4839030"/>
                  <a:pt x="3306821" y="4863189"/>
                </a:cubicBezTo>
                <a:cubicBezTo>
                  <a:pt x="3293525" y="4886778"/>
                  <a:pt x="3286878" y="4911918"/>
                  <a:pt x="3286878" y="4938608"/>
                </a:cubicBezTo>
                <a:cubicBezTo>
                  <a:pt x="3286878" y="4966402"/>
                  <a:pt x="3294995" y="4993588"/>
                  <a:pt x="3311230" y="5020166"/>
                </a:cubicBezTo>
                <a:cubicBezTo>
                  <a:pt x="3322070" y="5040307"/>
                  <a:pt x="3339154" y="5057075"/>
                  <a:pt x="3362482" y="5070469"/>
                </a:cubicBezTo>
                <a:cubicBezTo>
                  <a:pt x="3386444" y="5084162"/>
                  <a:pt x="3411646" y="5091008"/>
                  <a:pt x="3438088" y="5091008"/>
                </a:cubicBezTo>
                <a:cubicBezTo>
                  <a:pt x="3464994" y="5091008"/>
                  <a:pt x="3492577" y="5082103"/>
                  <a:pt x="3520836" y="5064293"/>
                </a:cubicBezTo>
                <a:cubicBezTo>
                  <a:pt x="3540506" y="5054539"/>
                  <a:pt x="3557572" y="5032490"/>
                  <a:pt x="3572033" y="4998148"/>
                </a:cubicBezTo>
                <a:cubicBezTo>
                  <a:pt x="3584336" y="4986955"/>
                  <a:pt x="3590487" y="4967109"/>
                  <a:pt x="3590487" y="4938608"/>
                </a:cubicBezTo>
                <a:cubicBezTo>
                  <a:pt x="3590487" y="4910455"/>
                  <a:pt x="3583749" y="4884856"/>
                  <a:pt x="3570275" y="4861812"/>
                </a:cubicBezTo>
                <a:cubicBezTo>
                  <a:pt x="3556620" y="4838775"/>
                  <a:pt x="3537992" y="4820482"/>
                  <a:pt x="3514390" y="4806932"/>
                </a:cubicBezTo>
                <a:cubicBezTo>
                  <a:pt x="3490583" y="4793513"/>
                  <a:pt x="3465150" y="4786803"/>
                  <a:pt x="3438088" y="4786803"/>
                </a:cubicBezTo>
                <a:close/>
                <a:moveTo>
                  <a:pt x="8272025" y="4785612"/>
                </a:moveTo>
                <a:lnTo>
                  <a:pt x="8272025" y="5502964"/>
                </a:lnTo>
                <a:lnTo>
                  <a:pt x="8675647" y="5502964"/>
                </a:lnTo>
                <a:lnTo>
                  <a:pt x="8675647" y="5094580"/>
                </a:lnTo>
                <a:cubicBezTo>
                  <a:pt x="8675647" y="5026255"/>
                  <a:pt x="8664078" y="4968956"/>
                  <a:pt x="8640941" y="4922683"/>
                </a:cubicBezTo>
                <a:cubicBezTo>
                  <a:pt x="8617979" y="4876336"/>
                  <a:pt x="8582291" y="4841795"/>
                  <a:pt x="8533879" y="4819062"/>
                </a:cubicBezTo>
                <a:cubicBezTo>
                  <a:pt x="8486799" y="4796762"/>
                  <a:pt x="8428287" y="4785612"/>
                  <a:pt x="8358345" y="4785612"/>
                </a:cubicBezTo>
                <a:close/>
                <a:moveTo>
                  <a:pt x="3642875" y="4785612"/>
                </a:moveTo>
                <a:lnTo>
                  <a:pt x="3642875" y="5502964"/>
                </a:lnTo>
                <a:lnTo>
                  <a:pt x="4046497" y="5502964"/>
                </a:lnTo>
                <a:lnTo>
                  <a:pt x="4046497" y="5094580"/>
                </a:lnTo>
                <a:cubicBezTo>
                  <a:pt x="4046497" y="5026255"/>
                  <a:pt x="4034929" y="4968956"/>
                  <a:pt x="4011792" y="4922683"/>
                </a:cubicBezTo>
                <a:cubicBezTo>
                  <a:pt x="3988829" y="4876336"/>
                  <a:pt x="3953141" y="4841795"/>
                  <a:pt x="3904729" y="4819062"/>
                </a:cubicBezTo>
                <a:cubicBezTo>
                  <a:pt x="3857649" y="4796762"/>
                  <a:pt x="3799138" y="4785612"/>
                  <a:pt x="3729195" y="4785612"/>
                </a:cubicBezTo>
                <a:close/>
                <a:moveTo>
                  <a:pt x="7343933" y="4783231"/>
                </a:moveTo>
                <a:lnTo>
                  <a:pt x="7343933" y="5507727"/>
                </a:lnTo>
                <a:lnTo>
                  <a:pt x="7373103" y="5507727"/>
                </a:lnTo>
                <a:cubicBezTo>
                  <a:pt x="7447455" y="5507727"/>
                  <a:pt x="7514232" y="5492211"/>
                  <a:pt x="7573435" y="5461181"/>
                </a:cubicBezTo>
                <a:cubicBezTo>
                  <a:pt x="7633592" y="5429455"/>
                  <a:pt x="7680464" y="5386357"/>
                  <a:pt x="7714050" y="5331886"/>
                </a:cubicBezTo>
                <a:cubicBezTo>
                  <a:pt x="7747895" y="5276987"/>
                  <a:pt x="7764818" y="5215348"/>
                  <a:pt x="7764818" y="5146967"/>
                </a:cubicBezTo>
                <a:cubicBezTo>
                  <a:pt x="7764818" y="5095832"/>
                  <a:pt x="7754401" y="5045662"/>
                  <a:pt x="7733565" y="4996455"/>
                </a:cubicBezTo>
                <a:cubicBezTo>
                  <a:pt x="7715327" y="4955044"/>
                  <a:pt x="7688460" y="4917828"/>
                  <a:pt x="7652965" y="4884806"/>
                </a:cubicBezTo>
                <a:cubicBezTo>
                  <a:pt x="7618747" y="4852647"/>
                  <a:pt x="7577096" y="4827570"/>
                  <a:pt x="7528014" y="4809574"/>
                </a:cubicBezTo>
                <a:cubicBezTo>
                  <a:pt x="7480228" y="4792012"/>
                  <a:pt x="7427400" y="4783231"/>
                  <a:pt x="7369531" y="4783231"/>
                </a:cubicBezTo>
                <a:close/>
                <a:moveTo>
                  <a:pt x="7251064" y="4783231"/>
                </a:moveTo>
                <a:cubicBezTo>
                  <a:pt x="7198502" y="4783231"/>
                  <a:pt x="7148825" y="4792273"/>
                  <a:pt x="7102031" y="4810355"/>
                </a:cubicBezTo>
                <a:cubicBezTo>
                  <a:pt x="7056136" y="4827998"/>
                  <a:pt x="7014135" y="4858439"/>
                  <a:pt x="6976029" y="4901680"/>
                </a:cubicBezTo>
                <a:cubicBezTo>
                  <a:pt x="6942822" y="4925951"/>
                  <a:pt x="6916740" y="4959927"/>
                  <a:pt x="6897783" y="5003609"/>
                </a:cubicBezTo>
                <a:cubicBezTo>
                  <a:pt x="6878510" y="5048307"/>
                  <a:pt x="6868873" y="5095696"/>
                  <a:pt x="6868873" y="5145777"/>
                </a:cubicBezTo>
                <a:cubicBezTo>
                  <a:pt x="6868873" y="5212855"/>
                  <a:pt x="6885901" y="5274296"/>
                  <a:pt x="6919958" y="5330100"/>
                </a:cubicBezTo>
                <a:cubicBezTo>
                  <a:pt x="6954046" y="5385954"/>
                  <a:pt x="7000381" y="5429449"/>
                  <a:pt x="7058964" y="5460585"/>
                </a:cubicBezTo>
                <a:cubicBezTo>
                  <a:pt x="7118148" y="5492013"/>
                  <a:pt x="7183570" y="5507727"/>
                  <a:pt x="7255231" y="5507727"/>
                </a:cubicBezTo>
                <a:lnTo>
                  <a:pt x="7286783" y="5507727"/>
                </a:lnTo>
                <a:lnTo>
                  <a:pt x="7286783" y="4783231"/>
                </a:lnTo>
                <a:close/>
                <a:moveTo>
                  <a:pt x="5495487" y="4780255"/>
                </a:moveTo>
                <a:cubicBezTo>
                  <a:pt x="5466112" y="4780255"/>
                  <a:pt x="5431187" y="4783870"/>
                  <a:pt x="5390712" y="4791100"/>
                </a:cubicBezTo>
                <a:lnTo>
                  <a:pt x="5390712" y="5502964"/>
                </a:lnTo>
                <a:lnTo>
                  <a:pt x="5793143" y="5502964"/>
                </a:lnTo>
                <a:lnTo>
                  <a:pt x="5793143" y="5047550"/>
                </a:lnTo>
                <a:cubicBezTo>
                  <a:pt x="5793143" y="5007050"/>
                  <a:pt x="5786467" y="4969905"/>
                  <a:pt x="5773116" y="4936115"/>
                </a:cubicBezTo>
                <a:cubicBezTo>
                  <a:pt x="5760199" y="4904030"/>
                  <a:pt x="5740241" y="4875753"/>
                  <a:pt x="5713241" y="4851283"/>
                </a:cubicBezTo>
                <a:cubicBezTo>
                  <a:pt x="5686725" y="4827254"/>
                  <a:pt x="5655065" y="4809382"/>
                  <a:pt x="5618262" y="4797668"/>
                </a:cubicBezTo>
                <a:cubicBezTo>
                  <a:pt x="5582189" y="4786059"/>
                  <a:pt x="5541264" y="4780255"/>
                  <a:pt x="5495487" y="4780255"/>
                </a:cubicBezTo>
                <a:close/>
                <a:moveTo>
                  <a:pt x="4425710" y="4777873"/>
                </a:moveTo>
                <a:cubicBezTo>
                  <a:pt x="4374116" y="4777873"/>
                  <a:pt x="4326951" y="4789284"/>
                  <a:pt x="4284212" y="4812104"/>
                </a:cubicBezTo>
                <a:cubicBezTo>
                  <a:pt x="4241511" y="4834906"/>
                  <a:pt x="4209165" y="4864770"/>
                  <a:pt x="4187177" y="4901698"/>
                </a:cubicBezTo>
                <a:cubicBezTo>
                  <a:pt x="4158875" y="4945690"/>
                  <a:pt x="4144724" y="4991727"/>
                  <a:pt x="4144724" y="5039811"/>
                </a:cubicBezTo>
                <a:cubicBezTo>
                  <a:pt x="4144724" y="5095479"/>
                  <a:pt x="4162000" y="5145584"/>
                  <a:pt x="4196553" y="5190127"/>
                </a:cubicBezTo>
                <a:cubicBezTo>
                  <a:pt x="4230114" y="5233629"/>
                  <a:pt x="4277552" y="5266284"/>
                  <a:pt x="4338869" y="5288093"/>
                </a:cubicBezTo>
                <a:lnTo>
                  <a:pt x="4461430" y="5331161"/>
                </a:lnTo>
                <a:cubicBezTo>
                  <a:pt x="4520960" y="5353764"/>
                  <a:pt x="4550726" y="5383052"/>
                  <a:pt x="4550726" y="5419025"/>
                </a:cubicBezTo>
                <a:cubicBezTo>
                  <a:pt x="4550726" y="5438633"/>
                  <a:pt x="4539614" y="5465487"/>
                  <a:pt x="4517388" y="5499587"/>
                </a:cubicBezTo>
                <a:cubicBezTo>
                  <a:pt x="4550379" y="5503426"/>
                  <a:pt x="4575977" y="5505345"/>
                  <a:pt x="4594184" y="5505345"/>
                </a:cubicBezTo>
                <a:cubicBezTo>
                  <a:pt x="4638714" y="5505345"/>
                  <a:pt x="4675137" y="5494828"/>
                  <a:pt x="4703451" y="5473794"/>
                </a:cubicBezTo>
                <a:cubicBezTo>
                  <a:pt x="4750444" y="5450353"/>
                  <a:pt x="4782901" y="5421977"/>
                  <a:pt x="4800822" y="5388664"/>
                </a:cubicBezTo>
                <a:cubicBezTo>
                  <a:pt x="4825782" y="5346906"/>
                  <a:pt x="4838262" y="5303448"/>
                  <a:pt x="4838262" y="5258291"/>
                </a:cubicBezTo>
                <a:cubicBezTo>
                  <a:pt x="4838262" y="5219366"/>
                  <a:pt x="4830067" y="5183300"/>
                  <a:pt x="4813677" y="5150093"/>
                </a:cubicBezTo>
                <a:cubicBezTo>
                  <a:pt x="4797480" y="5117276"/>
                  <a:pt x="4775314" y="5091116"/>
                  <a:pt x="4747180" y="5071614"/>
                </a:cubicBezTo>
                <a:cubicBezTo>
                  <a:pt x="4713376" y="5039609"/>
                  <a:pt x="4674384" y="5014501"/>
                  <a:pt x="4630200" y="4996288"/>
                </a:cubicBezTo>
                <a:lnTo>
                  <a:pt x="4547656" y="4964086"/>
                </a:lnTo>
                <a:cubicBezTo>
                  <a:pt x="4470725" y="4932776"/>
                  <a:pt x="4432259" y="4896700"/>
                  <a:pt x="4432259" y="4855859"/>
                </a:cubicBezTo>
                <a:cubicBezTo>
                  <a:pt x="4432259" y="4846148"/>
                  <a:pt x="4434045" y="4835681"/>
                  <a:pt x="4437617" y="4824457"/>
                </a:cubicBezTo>
                <a:cubicBezTo>
                  <a:pt x="4439557" y="4822751"/>
                  <a:pt x="4447495" y="4808467"/>
                  <a:pt x="4461430" y="4781603"/>
                </a:cubicBezTo>
                <a:cubicBezTo>
                  <a:pt x="4445746" y="4779117"/>
                  <a:pt x="4433840" y="4777873"/>
                  <a:pt x="4425710" y="4777873"/>
                </a:cubicBezTo>
                <a:close/>
                <a:moveTo>
                  <a:pt x="4681695" y="4768348"/>
                </a:moveTo>
                <a:cubicBezTo>
                  <a:pt x="4649771" y="4768348"/>
                  <a:pt x="4622114" y="4780044"/>
                  <a:pt x="4598723" y="4803435"/>
                </a:cubicBezTo>
                <a:cubicBezTo>
                  <a:pt x="4575456" y="4826702"/>
                  <a:pt x="4563824" y="4854694"/>
                  <a:pt x="4563824" y="4887411"/>
                </a:cubicBezTo>
                <a:cubicBezTo>
                  <a:pt x="4563824" y="4919855"/>
                  <a:pt x="4575456" y="4947711"/>
                  <a:pt x="4598723" y="4970978"/>
                </a:cubicBezTo>
                <a:cubicBezTo>
                  <a:pt x="4621593" y="4993848"/>
                  <a:pt x="4649250" y="5005283"/>
                  <a:pt x="4681695" y="5005283"/>
                </a:cubicBezTo>
                <a:cubicBezTo>
                  <a:pt x="4703604" y="5005283"/>
                  <a:pt x="4726027" y="4997621"/>
                  <a:pt x="4748965" y="4982298"/>
                </a:cubicBezTo>
                <a:cubicBezTo>
                  <a:pt x="4763525" y="4975930"/>
                  <a:pt x="4775217" y="4965208"/>
                  <a:pt x="4784042" y="4950133"/>
                </a:cubicBezTo>
                <a:cubicBezTo>
                  <a:pt x="4795979" y="4928851"/>
                  <a:pt x="4801949" y="4907943"/>
                  <a:pt x="4801949" y="4887411"/>
                </a:cubicBezTo>
                <a:cubicBezTo>
                  <a:pt x="4801949" y="4866569"/>
                  <a:pt x="4796600" y="4846787"/>
                  <a:pt x="4785902" y="4828066"/>
                </a:cubicBezTo>
                <a:cubicBezTo>
                  <a:pt x="4775366" y="4809630"/>
                  <a:pt x="4760707" y="4795044"/>
                  <a:pt x="4741924" y="4784310"/>
                </a:cubicBezTo>
                <a:cubicBezTo>
                  <a:pt x="4723301" y="4773669"/>
                  <a:pt x="4703225" y="4768348"/>
                  <a:pt x="4681695" y="4768348"/>
                </a:cubicBezTo>
                <a:close/>
                <a:moveTo>
                  <a:pt x="10084751" y="4546297"/>
                </a:moveTo>
                <a:lnTo>
                  <a:pt x="10084751" y="5502964"/>
                </a:lnTo>
                <a:lnTo>
                  <a:pt x="10485992" y="5502964"/>
                </a:lnTo>
                <a:lnTo>
                  <a:pt x="10485992" y="4546297"/>
                </a:lnTo>
                <a:close/>
                <a:moveTo>
                  <a:pt x="5925302" y="4546297"/>
                </a:moveTo>
                <a:lnTo>
                  <a:pt x="5925302" y="5502964"/>
                </a:lnTo>
                <a:lnTo>
                  <a:pt x="6321781" y="5502964"/>
                </a:lnTo>
                <a:lnTo>
                  <a:pt x="6321781" y="4546297"/>
                </a:lnTo>
                <a:close/>
                <a:moveTo>
                  <a:pt x="4938274" y="4546297"/>
                </a:moveTo>
                <a:lnTo>
                  <a:pt x="4938274" y="5502964"/>
                </a:lnTo>
                <a:lnTo>
                  <a:pt x="5335943" y="5502964"/>
                </a:lnTo>
                <a:lnTo>
                  <a:pt x="5335943" y="4546297"/>
                </a:lnTo>
                <a:close/>
                <a:moveTo>
                  <a:pt x="2569526" y="4540344"/>
                </a:moveTo>
                <a:lnTo>
                  <a:pt x="2569526" y="5502964"/>
                </a:lnTo>
                <a:lnTo>
                  <a:pt x="2660609" y="5502964"/>
                </a:lnTo>
                <a:cubicBezTo>
                  <a:pt x="2718913" y="5502964"/>
                  <a:pt x="2772887" y="5490462"/>
                  <a:pt x="2822534" y="5465459"/>
                </a:cubicBezTo>
                <a:cubicBezTo>
                  <a:pt x="2894412" y="5439123"/>
                  <a:pt x="2952641" y="5404272"/>
                  <a:pt x="2997221" y="5360908"/>
                </a:cubicBezTo>
                <a:cubicBezTo>
                  <a:pt x="3042595" y="5316352"/>
                  <a:pt x="3078227" y="5259488"/>
                  <a:pt x="3104117" y="5190313"/>
                </a:cubicBezTo>
                <a:cubicBezTo>
                  <a:pt x="3127929" y="5141523"/>
                  <a:pt x="3139836" y="5085402"/>
                  <a:pt x="3139836" y="5021952"/>
                </a:cubicBezTo>
                <a:cubicBezTo>
                  <a:pt x="3139836" y="4938403"/>
                  <a:pt x="3117356" y="4859028"/>
                  <a:pt x="3072398" y="4783827"/>
                </a:cubicBezTo>
                <a:cubicBezTo>
                  <a:pt x="3028054" y="4709375"/>
                  <a:pt x="2967884" y="4650204"/>
                  <a:pt x="2891888" y="4606312"/>
                </a:cubicBezTo>
                <a:cubicBezTo>
                  <a:pt x="2816147" y="4562333"/>
                  <a:pt x="2735085" y="4540344"/>
                  <a:pt x="2648703" y="4540344"/>
                </a:cubicBezTo>
                <a:close/>
                <a:moveTo>
                  <a:pt x="1951592" y="4540344"/>
                </a:moveTo>
                <a:lnTo>
                  <a:pt x="1951592" y="5502964"/>
                </a:lnTo>
                <a:lnTo>
                  <a:pt x="2514758" y="5502964"/>
                </a:lnTo>
                <a:lnTo>
                  <a:pt x="2514758" y="4540344"/>
                </a:lnTo>
                <a:close/>
                <a:moveTo>
                  <a:pt x="8525627" y="3323525"/>
                </a:moveTo>
                <a:lnTo>
                  <a:pt x="8525627" y="4036114"/>
                </a:lnTo>
                <a:lnTo>
                  <a:pt x="8929249" y="4036114"/>
                </a:lnTo>
                <a:lnTo>
                  <a:pt x="8929249" y="3565817"/>
                </a:lnTo>
                <a:cubicBezTo>
                  <a:pt x="8929249" y="3518031"/>
                  <a:pt x="8918137" y="3478973"/>
                  <a:pt x="8895912" y="3448643"/>
                </a:cubicBezTo>
                <a:cubicBezTo>
                  <a:pt x="8870599" y="3404708"/>
                  <a:pt x="8837246" y="3373280"/>
                  <a:pt x="8795853" y="3354360"/>
                </a:cubicBezTo>
                <a:cubicBezTo>
                  <a:pt x="8748613" y="3333804"/>
                  <a:pt x="8697034" y="3323525"/>
                  <a:pt x="8641118" y="3323525"/>
                </a:cubicBezTo>
                <a:close/>
                <a:moveTo>
                  <a:pt x="8072000" y="3323525"/>
                </a:moveTo>
                <a:lnTo>
                  <a:pt x="8072000" y="4036114"/>
                </a:lnTo>
                <a:lnTo>
                  <a:pt x="8470859" y="4036114"/>
                </a:lnTo>
                <a:lnTo>
                  <a:pt x="8470859" y="3323525"/>
                </a:lnTo>
                <a:close/>
                <a:moveTo>
                  <a:pt x="5640743" y="3323525"/>
                </a:moveTo>
                <a:lnTo>
                  <a:pt x="5640743" y="4036114"/>
                </a:lnTo>
                <a:lnTo>
                  <a:pt x="6041984" y="4036114"/>
                </a:lnTo>
                <a:lnTo>
                  <a:pt x="6041984" y="3323525"/>
                </a:lnTo>
                <a:close/>
                <a:moveTo>
                  <a:pt x="6524187" y="3319953"/>
                </a:moveTo>
                <a:cubicBezTo>
                  <a:pt x="6523622" y="3319953"/>
                  <a:pt x="6520804" y="3320093"/>
                  <a:pt x="6515732" y="3320372"/>
                </a:cubicBezTo>
                <a:cubicBezTo>
                  <a:pt x="6510659" y="3320651"/>
                  <a:pt x="6507140" y="3320989"/>
                  <a:pt x="6505174" y="3321386"/>
                </a:cubicBezTo>
                <a:cubicBezTo>
                  <a:pt x="6453983" y="3323798"/>
                  <a:pt x="6409732" y="3333441"/>
                  <a:pt x="6372419" y="3350314"/>
                </a:cubicBezTo>
                <a:cubicBezTo>
                  <a:pt x="6304368" y="3377643"/>
                  <a:pt x="6250207" y="3421510"/>
                  <a:pt x="6209936" y="3481915"/>
                </a:cubicBezTo>
                <a:cubicBezTo>
                  <a:pt x="6169802" y="3542935"/>
                  <a:pt x="6149735" y="3609002"/>
                  <a:pt x="6149735" y="3680117"/>
                </a:cubicBezTo>
                <a:cubicBezTo>
                  <a:pt x="6149735" y="3730954"/>
                  <a:pt x="6158665" y="3773625"/>
                  <a:pt x="6176525" y="3808128"/>
                </a:cubicBezTo>
                <a:cubicBezTo>
                  <a:pt x="6195122" y="3861991"/>
                  <a:pt x="6221898" y="3905580"/>
                  <a:pt x="6256854" y="3938892"/>
                </a:cubicBezTo>
                <a:cubicBezTo>
                  <a:pt x="6290192" y="3970996"/>
                  <a:pt x="6332065" y="3995664"/>
                  <a:pt x="6382475" y="4012897"/>
                </a:cubicBezTo>
                <a:cubicBezTo>
                  <a:pt x="6405673" y="4022317"/>
                  <a:pt x="6426785" y="4028192"/>
                  <a:pt x="6445810" y="4030524"/>
                </a:cubicBezTo>
                <a:cubicBezTo>
                  <a:pt x="6465071" y="4033457"/>
                  <a:pt x="6492189" y="4034923"/>
                  <a:pt x="6527164" y="4034923"/>
                </a:cubicBezTo>
                <a:lnTo>
                  <a:pt x="6562882" y="4034923"/>
                </a:lnTo>
                <a:lnTo>
                  <a:pt x="6562882" y="3319953"/>
                </a:lnTo>
                <a:close/>
                <a:moveTo>
                  <a:pt x="5393093" y="3317572"/>
                </a:moveTo>
                <a:cubicBezTo>
                  <a:pt x="5365684" y="3317572"/>
                  <a:pt x="5340619" y="3324344"/>
                  <a:pt x="5317898" y="3337887"/>
                </a:cubicBezTo>
                <a:cubicBezTo>
                  <a:pt x="5295350" y="3351325"/>
                  <a:pt x="5277287" y="3369557"/>
                  <a:pt x="5263706" y="3392581"/>
                </a:cubicBezTo>
                <a:cubicBezTo>
                  <a:pt x="5250348" y="3415092"/>
                  <a:pt x="5243670" y="3440293"/>
                  <a:pt x="5243670" y="3468186"/>
                </a:cubicBezTo>
                <a:cubicBezTo>
                  <a:pt x="5243670" y="3495564"/>
                  <a:pt x="5250020" y="3519377"/>
                  <a:pt x="5262720" y="3539624"/>
                </a:cubicBezTo>
                <a:cubicBezTo>
                  <a:pt x="5276989" y="3564831"/>
                  <a:pt x="5293657" y="3581385"/>
                  <a:pt x="5312726" y="3589286"/>
                </a:cubicBezTo>
                <a:cubicBezTo>
                  <a:pt x="5339081" y="3608565"/>
                  <a:pt x="5365870" y="3618205"/>
                  <a:pt x="5393093" y="3618205"/>
                </a:cubicBezTo>
                <a:cubicBezTo>
                  <a:pt x="5421191" y="3618205"/>
                  <a:pt x="5445360" y="3612053"/>
                  <a:pt x="5465600" y="3599750"/>
                </a:cubicBezTo>
                <a:cubicBezTo>
                  <a:pt x="5491137" y="3585326"/>
                  <a:pt x="5510568" y="3566933"/>
                  <a:pt x="5523894" y="3544572"/>
                </a:cubicBezTo>
                <a:cubicBezTo>
                  <a:pt x="5537500" y="3521752"/>
                  <a:pt x="5544302" y="3496290"/>
                  <a:pt x="5544302" y="3468186"/>
                </a:cubicBezTo>
                <a:cubicBezTo>
                  <a:pt x="5544302" y="3440200"/>
                  <a:pt x="5538151" y="3420657"/>
                  <a:pt x="5525848" y="3409557"/>
                </a:cubicBezTo>
                <a:cubicBezTo>
                  <a:pt x="5511399" y="3375141"/>
                  <a:pt x="5487112" y="3350630"/>
                  <a:pt x="5452987" y="3336027"/>
                </a:cubicBezTo>
                <a:cubicBezTo>
                  <a:pt x="5441341" y="3323724"/>
                  <a:pt x="5421377" y="3317572"/>
                  <a:pt x="5393093" y="3317572"/>
                </a:cubicBezTo>
                <a:close/>
                <a:moveTo>
                  <a:pt x="4583468" y="3317572"/>
                </a:moveTo>
                <a:cubicBezTo>
                  <a:pt x="4556059" y="3317572"/>
                  <a:pt x="4530994" y="3324344"/>
                  <a:pt x="4508273" y="3337887"/>
                </a:cubicBezTo>
                <a:cubicBezTo>
                  <a:pt x="4485725" y="3351325"/>
                  <a:pt x="4467662" y="3369557"/>
                  <a:pt x="4454081" y="3392581"/>
                </a:cubicBezTo>
                <a:cubicBezTo>
                  <a:pt x="4440724" y="3415092"/>
                  <a:pt x="4434045" y="3440293"/>
                  <a:pt x="4434045" y="3468186"/>
                </a:cubicBezTo>
                <a:cubicBezTo>
                  <a:pt x="4434045" y="3495564"/>
                  <a:pt x="4440395" y="3519377"/>
                  <a:pt x="4453095" y="3539624"/>
                </a:cubicBezTo>
                <a:cubicBezTo>
                  <a:pt x="4467364" y="3564831"/>
                  <a:pt x="4484033" y="3581385"/>
                  <a:pt x="4503101" y="3589286"/>
                </a:cubicBezTo>
                <a:cubicBezTo>
                  <a:pt x="4529456" y="3608565"/>
                  <a:pt x="4556245" y="3618205"/>
                  <a:pt x="4583468" y="3618205"/>
                </a:cubicBezTo>
                <a:cubicBezTo>
                  <a:pt x="4611566" y="3618205"/>
                  <a:pt x="4635735" y="3612053"/>
                  <a:pt x="4655976" y="3599750"/>
                </a:cubicBezTo>
                <a:cubicBezTo>
                  <a:pt x="4681512" y="3585326"/>
                  <a:pt x="4700943" y="3566933"/>
                  <a:pt x="4714270" y="3544572"/>
                </a:cubicBezTo>
                <a:cubicBezTo>
                  <a:pt x="4727875" y="3521752"/>
                  <a:pt x="4734677" y="3496290"/>
                  <a:pt x="4734678" y="3468186"/>
                </a:cubicBezTo>
                <a:cubicBezTo>
                  <a:pt x="4734677" y="3440200"/>
                  <a:pt x="4728526" y="3420657"/>
                  <a:pt x="4716223" y="3409557"/>
                </a:cubicBezTo>
                <a:cubicBezTo>
                  <a:pt x="4701774" y="3375141"/>
                  <a:pt x="4677487" y="3350630"/>
                  <a:pt x="4643362" y="3336027"/>
                </a:cubicBezTo>
                <a:cubicBezTo>
                  <a:pt x="4631717" y="3323724"/>
                  <a:pt x="4611752" y="3317572"/>
                  <a:pt x="4583468" y="3317572"/>
                </a:cubicBezTo>
                <a:close/>
                <a:moveTo>
                  <a:pt x="5157945" y="3313405"/>
                </a:moveTo>
                <a:cubicBezTo>
                  <a:pt x="5052202" y="3313405"/>
                  <a:pt x="4968124" y="3345949"/>
                  <a:pt x="4905709" y="3411036"/>
                </a:cubicBezTo>
                <a:cubicBezTo>
                  <a:pt x="4868328" y="3446687"/>
                  <a:pt x="4842274" y="3484787"/>
                  <a:pt x="4827547" y="3525336"/>
                </a:cubicBezTo>
                <a:cubicBezTo>
                  <a:pt x="4803337" y="3576068"/>
                  <a:pt x="4791232" y="3624090"/>
                  <a:pt x="4791232" y="3669402"/>
                </a:cubicBezTo>
                <a:cubicBezTo>
                  <a:pt x="4791232" y="3740293"/>
                  <a:pt x="4807864" y="3803458"/>
                  <a:pt x="4841127" y="3858897"/>
                </a:cubicBezTo>
                <a:cubicBezTo>
                  <a:pt x="4858434" y="3887739"/>
                  <a:pt x="4878385" y="3912635"/>
                  <a:pt x="4900979" y="3933585"/>
                </a:cubicBezTo>
                <a:cubicBezTo>
                  <a:pt x="4923573" y="3954536"/>
                  <a:pt x="4950019" y="3972999"/>
                  <a:pt x="4980319" y="3988973"/>
                </a:cubicBezTo>
                <a:cubicBezTo>
                  <a:pt x="5039955" y="4019607"/>
                  <a:pt x="5107697" y="4034923"/>
                  <a:pt x="5183544" y="4034923"/>
                </a:cubicBezTo>
                <a:cubicBezTo>
                  <a:pt x="5303957" y="4034923"/>
                  <a:pt x="5399694" y="4001843"/>
                  <a:pt x="5470753" y="3935683"/>
                </a:cubicBezTo>
                <a:cubicBezTo>
                  <a:pt x="5488917" y="3919213"/>
                  <a:pt x="5502054" y="3905114"/>
                  <a:pt x="5510165" y="3893388"/>
                </a:cubicBezTo>
                <a:cubicBezTo>
                  <a:pt x="5519225" y="3881569"/>
                  <a:pt x="5531596" y="3857462"/>
                  <a:pt x="5547279" y="3821067"/>
                </a:cubicBezTo>
                <a:lnTo>
                  <a:pt x="5488622" y="3807514"/>
                </a:lnTo>
                <a:cubicBezTo>
                  <a:pt x="5467886" y="3839152"/>
                  <a:pt x="5450727" y="3862026"/>
                  <a:pt x="5437146" y="3876133"/>
                </a:cubicBezTo>
                <a:cubicBezTo>
                  <a:pt x="5426865" y="3887320"/>
                  <a:pt x="5415256" y="3899372"/>
                  <a:pt x="5402320" y="3912289"/>
                </a:cubicBezTo>
                <a:cubicBezTo>
                  <a:pt x="5342299" y="3953961"/>
                  <a:pt x="5281082" y="3974797"/>
                  <a:pt x="5218667" y="3974797"/>
                </a:cubicBezTo>
                <a:cubicBezTo>
                  <a:pt x="5211820" y="3974797"/>
                  <a:pt x="5201303" y="3973926"/>
                  <a:pt x="5187115" y="3972183"/>
                </a:cubicBezTo>
                <a:lnTo>
                  <a:pt x="5187115" y="3313405"/>
                </a:lnTo>
                <a:close/>
                <a:moveTo>
                  <a:pt x="4348320" y="3313405"/>
                </a:moveTo>
                <a:cubicBezTo>
                  <a:pt x="4242578" y="3313405"/>
                  <a:pt x="4158499" y="3345949"/>
                  <a:pt x="4096084" y="3411036"/>
                </a:cubicBezTo>
                <a:cubicBezTo>
                  <a:pt x="4058704" y="3446687"/>
                  <a:pt x="4032649" y="3484787"/>
                  <a:pt x="4017922" y="3525336"/>
                </a:cubicBezTo>
                <a:cubicBezTo>
                  <a:pt x="3993712" y="3576068"/>
                  <a:pt x="3981608" y="3624090"/>
                  <a:pt x="3981608" y="3669402"/>
                </a:cubicBezTo>
                <a:cubicBezTo>
                  <a:pt x="3981608" y="3740293"/>
                  <a:pt x="3998239" y="3803458"/>
                  <a:pt x="4031503" y="3858897"/>
                </a:cubicBezTo>
                <a:cubicBezTo>
                  <a:pt x="4048810" y="3887739"/>
                  <a:pt x="4068761" y="3912635"/>
                  <a:pt x="4091355" y="3933585"/>
                </a:cubicBezTo>
                <a:cubicBezTo>
                  <a:pt x="4113949" y="3954536"/>
                  <a:pt x="4140395" y="3972999"/>
                  <a:pt x="4170694" y="3988973"/>
                </a:cubicBezTo>
                <a:cubicBezTo>
                  <a:pt x="4230330" y="4019607"/>
                  <a:pt x="4298072" y="4034923"/>
                  <a:pt x="4373919" y="4034923"/>
                </a:cubicBezTo>
                <a:cubicBezTo>
                  <a:pt x="4494333" y="4034923"/>
                  <a:pt x="4590069" y="4001843"/>
                  <a:pt x="4661129" y="3935683"/>
                </a:cubicBezTo>
                <a:cubicBezTo>
                  <a:pt x="4679292" y="3919213"/>
                  <a:pt x="4692429" y="3905114"/>
                  <a:pt x="4700540" y="3893388"/>
                </a:cubicBezTo>
                <a:cubicBezTo>
                  <a:pt x="4709600" y="3881569"/>
                  <a:pt x="4721972" y="3857462"/>
                  <a:pt x="4737654" y="3821067"/>
                </a:cubicBezTo>
                <a:lnTo>
                  <a:pt x="4678997" y="3807514"/>
                </a:lnTo>
                <a:cubicBezTo>
                  <a:pt x="4658261" y="3839152"/>
                  <a:pt x="4641102" y="3862026"/>
                  <a:pt x="4627521" y="3876133"/>
                </a:cubicBezTo>
                <a:cubicBezTo>
                  <a:pt x="4617240" y="3887320"/>
                  <a:pt x="4605631" y="3899372"/>
                  <a:pt x="4592695" y="3912289"/>
                </a:cubicBezTo>
                <a:cubicBezTo>
                  <a:pt x="4532674" y="3953961"/>
                  <a:pt x="4471457" y="3974797"/>
                  <a:pt x="4409042" y="3974797"/>
                </a:cubicBezTo>
                <a:cubicBezTo>
                  <a:pt x="4402196" y="3974797"/>
                  <a:pt x="4391678" y="3973926"/>
                  <a:pt x="4377490" y="3972183"/>
                </a:cubicBezTo>
                <a:lnTo>
                  <a:pt x="4377490" y="3313405"/>
                </a:lnTo>
                <a:close/>
                <a:moveTo>
                  <a:pt x="7495142" y="3312214"/>
                </a:moveTo>
                <a:cubicBezTo>
                  <a:pt x="7444918" y="3312214"/>
                  <a:pt x="7395489" y="3321854"/>
                  <a:pt x="7346853" y="3341133"/>
                </a:cubicBezTo>
                <a:cubicBezTo>
                  <a:pt x="7305274" y="3358298"/>
                  <a:pt x="7267379" y="3383571"/>
                  <a:pt x="7233167" y="3416952"/>
                </a:cubicBezTo>
                <a:cubicBezTo>
                  <a:pt x="7198664" y="3450637"/>
                  <a:pt x="7171998" y="3489580"/>
                  <a:pt x="7153172" y="3533782"/>
                </a:cubicBezTo>
                <a:cubicBezTo>
                  <a:pt x="7134295" y="3578102"/>
                  <a:pt x="7124858" y="3625293"/>
                  <a:pt x="7124858" y="3675355"/>
                </a:cubicBezTo>
                <a:cubicBezTo>
                  <a:pt x="7124858" y="3724729"/>
                  <a:pt x="7133440" y="3770667"/>
                  <a:pt x="7150605" y="3813169"/>
                </a:cubicBezTo>
                <a:cubicBezTo>
                  <a:pt x="7167912" y="3856435"/>
                  <a:pt x="7192928" y="3895044"/>
                  <a:pt x="7225651" y="3928995"/>
                </a:cubicBezTo>
                <a:cubicBezTo>
                  <a:pt x="7250753" y="3955331"/>
                  <a:pt x="7280615" y="3976949"/>
                  <a:pt x="7315237" y="3993847"/>
                </a:cubicBezTo>
                <a:cubicBezTo>
                  <a:pt x="7342738" y="4008971"/>
                  <a:pt x="7376501" y="4020617"/>
                  <a:pt x="7416523" y="4028784"/>
                </a:cubicBezTo>
                <a:cubicBezTo>
                  <a:pt x="7455622" y="4036846"/>
                  <a:pt x="7499290" y="4040877"/>
                  <a:pt x="7547529" y="4040877"/>
                </a:cubicBezTo>
                <a:cubicBezTo>
                  <a:pt x="7631077" y="4040877"/>
                  <a:pt x="7702590" y="4028220"/>
                  <a:pt x="7762065" y="4002907"/>
                </a:cubicBezTo>
                <a:cubicBezTo>
                  <a:pt x="7806366" y="3985184"/>
                  <a:pt x="7846773" y="3955397"/>
                  <a:pt x="7883286" y="3913545"/>
                </a:cubicBezTo>
                <a:cubicBezTo>
                  <a:pt x="7898237" y="3897614"/>
                  <a:pt x="7910812" y="3880266"/>
                  <a:pt x="7921014" y="3861501"/>
                </a:cubicBezTo>
                <a:cubicBezTo>
                  <a:pt x="7930892" y="3843388"/>
                  <a:pt x="7941732" y="3815030"/>
                  <a:pt x="7953533" y="3776428"/>
                </a:cubicBezTo>
                <a:lnTo>
                  <a:pt x="7898578" y="3753936"/>
                </a:lnTo>
                <a:cubicBezTo>
                  <a:pt x="7880315" y="3793853"/>
                  <a:pt x="7864502" y="3828750"/>
                  <a:pt x="7851139" y="3858627"/>
                </a:cubicBezTo>
                <a:cubicBezTo>
                  <a:pt x="7841396" y="3865157"/>
                  <a:pt x="7825522" y="3882027"/>
                  <a:pt x="7803514" y="3909238"/>
                </a:cubicBezTo>
                <a:cubicBezTo>
                  <a:pt x="7748286" y="3955325"/>
                  <a:pt x="7672285" y="3978369"/>
                  <a:pt x="7575509" y="3978369"/>
                </a:cubicBezTo>
                <a:cubicBezTo>
                  <a:pt x="7561277" y="3978369"/>
                  <a:pt x="7543418" y="3977541"/>
                  <a:pt x="7521931" y="3975885"/>
                </a:cubicBezTo>
                <a:lnTo>
                  <a:pt x="7521931" y="3312214"/>
                </a:lnTo>
                <a:close/>
                <a:moveTo>
                  <a:pt x="7577295" y="3311024"/>
                </a:moveTo>
                <a:lnTo>
                  <a:pt x="7577295" y="3683689"/>
                </a:lnTo>
                <a:lnTo>
                  <a:pt x="7970797" y="3683689"/>
                </a:lnTo>
                <a:cubicBezTo>
                  <a:pt x="7969414" y="3648324"/>
                  <a:pt x="7967281" y="3621783"/>
                  <a:pt x="7964397" y="3604066"/>
                </a:cubicBezTo>
                <a:cubicBezTo>
                  <a:pt x="7960416" y="3576607"/>
                  <a:pt x="7949129" y="3545527"/>
                  <a:pt x="7930539" y="3510825"/>
                </a:cubicBezTo>
                <a:cubicBezTo>
                  <a:pt x="7912977" y="3478151"/>
                  <a:pt x="7891821" y="3449440"/>
                  <a:pt x="7867073" y="3424691"/>
                </a:cubicBezTo>
                <a:cubicBezTo>
                  <a:pt x="7830759" y="3387974"/>
                  <a:pt x="7789837" y="3360714"/>
                  <a:pt x="7744308" y="3342910"/>
                </a:cubicBezTo>
                <a:cubicBezTo>
                  <a:pt x="7723385" y="3332846"/>
                  <a:pt x="7701371" y="3325714"/>
                  <a:pt x="7678266" y="3321516"/>
                </a:cubicBezTo>
                <a:cubicBezTo>
                  <a:pt x="7653492" y="3317051"/>
                  <a:pt x="7619835" y="3313554"/>
                  <a:pt x="7577295" y="3311024"/>
                </a:cubicBezTo>
                <a:close/>
                <a:moveTo>
                  <a:pt x="9467412" y="3191961"/>
                </a:moveTo>
                <a:lnTo>
                  <a:pt x="9073315" y="3327051"/>
                </a:lnTo>
                <a:lnTo>
                  <a:pt x="9073315" y="3797394"/>
                </a:lnTo>
                <a:cubicBezTo>
                  <a:pt x="9073315" y="3844448"/>
                  <a:pt x="9090306" y="3888303"/>
                  <a:pt x="9124289" y="3928958"/>
                </a:cubicBezTo>
                <a:cubicBezTo>
                  <a:pt x="9151772" y="3963430"/>
                  <a:pt x="9191345" y="3990542"/>
                  <a:pt x="9243007" y="4010292"/>
                </a:cubicBezTo>
                <a:cubicBezTo>
                  <a:pt x="9300802" y="4033063"/>
                  <a:pt x="9363301" y="4044448"/>
                  <a:pt x="9430503" y="4044448"/>
                </a:cubicBezTo>
                <a:lnTo>
                  <a:pt x="9472175" y="4044448"/>
                </a:lnTo>
                <a:lnTo>
                  <a:pt x="9472175" y="3397344"/>
                </a:lnTo>
                <a:lnTo>
                  <a:pt x="9588261" y="3397344"/>
                </a:lnTo>
                <a:lnTo>
                  <a:pt x="9588261" y="3323525"/>
                </a:lnTo>
                <a:lnTo>
                  <a:pt x="9467412" y="3323525"/>
                </a:lnTo>
                <a:close/>
                <a:moveTo>
                  <a:pt x="6617651" y="3079447"/>
                </a:moveTo>
                <a:lnTo>
                  <a:pt x="6617651" y="4036114"/>
                </a:lnTo>
                <a:lnTo>
                  <a:pt x="7018892" y="4036114"/>
                </a:lnTo>
                <a:lnTo>
                  <a:pt x="7018892" y="3079447"/>
                </a:lnTo>
                <a:close/>
                <a:moveTo>
                  <a:pt x="5825885" y="3067541"/>
                </a:moveTo>
                <a:cubicBezTo>
                  <a:pt x="5771476" y="3067541"/>
                  <a:pt x="5725113" y="3078523"/>
                  <a:pt x="5686796" y="3100488"/>
                </a:cubicBezTo>
                <a:cubicBezTo>
                  <a:pt x="5654506" y="3119618"/>
                  <a:pt x="5638362" y="3146339"/>
                  <a:pt x="5638362" y="3180650"/>
                </a:cubicBezTo>
                <a:cubicBezTo>
                  <a:pt x="5638362" y="3216834"/>
                  <a:pt x="5657474" y="3245372"/>
                  <a:pt x="5695698" y="3266264"/>
                </a:cubicBezTo>
                <a:cubicBezTo>
                  <a:pt x="5731038" y="3285388"/>
                  <a:pt x="5778205" y="3294950"/>
                  <a:pt x="5837196" y="3294950"/>
                </a:cubicBezTo>
                <a:cubicBezTo>
                  <a:pt x="5875780" y="3294950"/>
                  <a:pt x="5911012" y="3289943"/>
                  <a:pt x="5942892" y="3279928"/>
                </a:cubicBezTo>
                <a:cubicBezTo>
                  <a:pt x="5969917" y="3272040"/>
                  <a:pt x="5992253" y="3259920"/>
                  <a:pt x="6009902" y="3243567"/>
                </a:cubicBezTo>
                <a:cubicBezTo>
                  <a:pt x="6028909" y="3225950"/>
                  <a:pt x="6038412" y="3206168"/>
                  <a:pt x="6038412" y="3184222"/>
                </a:cubicBezTo>
                <a:cubicBezTo>
                  <a:pt x="6038412" y="3147902"/>
                  <a:pt x="6017877" y="3119029"/>
                  <a:pt x="5976806" y="3097604"/>
                </a:cubicBezTo>
                <a:cubicBezTo>
                  <a:pt x="5938812" y="3077562"/>
                  <a:pt x="5888505" y="3067541"/>
                  <a:pt x="5825885" y="3067541"/>
                </a:cubicBezTo>
                <a:close/>
                <a:moveTo>
                  <a:pt x="3224668" y="3066350"/>
                </a:moveTo>
                <a:lnTo>
                  <a:pt x="3064827" y="3449759"/>
                </a:lnTo>
                <a:lnTo>
                  <a:pt x="3105308" y="3536647"/>
                </a:lnTo>
                <a:lnTo>
                  <a:pt x="3025443" y="3536647"/>
                </a:lnTo>
                <a:lnTo>
                  <a:pt x="2820153" y="4036114"/>
                </a:lnTo>
                <a:lnTo>
                  <a:pt x="3240444" y="4036114"/>
                </a:lnTo>
                <a:lnTo>
                  <a:pt x="3072565" y="3628920"/>
                </a:lnTo>
                <a:lnTo>
                  <a:pt x="3138245" y="3628920"/>
                </a:lnTo>
                <a:lnTo>
                  <a:pt x="3307909" y="4036114"/>
                </a:lnTo>
                <a:lnTo>
                  <a:pt x="3936959" y="4036114"/>
                </a:lnTo>
                <a:lnTo>
                  <a:pt x="3524268" y="3066350"/>
                </a:lnTo>
                <a:close/>
                <a:moveTo>
                  <a:pt x="6806365" y="2119803"/>
                </a:moveTo>
                <a:cubicBezTo>
                  <a:pt x="6771824" y="2142661"/>
                  <a:pt x="6745407" y="2158114"/>
                  <a:pt x="6727114" y="2166163"/>
                </a:cubicBezTo>
                <a:cubicBezTo>
                  <a:pt x="6708157" y="2174547"/>
                  <a:pt x="6686552" y="2178739"/>
                  <a:pt x="6662300" y="2178739"/>
                </a:cubicBezTo>
                <a:cubicBezTo>
                  <a:pt x="6641439" y="2178739"/>
                  <a:pt x="6623681" y="2176073"/>
                  <a:pt x="6609028" y="2170740"/>
                </a:cubicBezTo>
                <a:cubicBezTo>
                  <a:pt x="6590846" y="2164681"/>
                  <a:pt x="6569195" y="2153457"/>
                  <a:pt x="6544074" y="2137067"/>
                </a:cubicBezTo>
                <a:cubicBezTo>
                  <a:pt x="6512138" y="2157091"/>
                  <a:pt x="6488843" y="2177077"/>
                  <a:pt x="6474190" y="2197026"/>
                </a:cubicBezTo>
                <a:cubicBezTo>
                  <a:pt x="6440449" y="2238357"/>
                  <a:pt x="6423579" y="2286633"/>
                  <a:pt x="6423579" y="2341855"/>
                </a:cubicBezTo>
                <a:cubicBezTo>
                  <a:pt x="6423579" y="2375831"/>
                  <a:pt x="6429445" y="2406018"/>
                  <a:pt x="6441178" y="2432417"/>
                </a:cubicBezTo>
                <a:cubicBezTo>
                  <a:pt x="6453338" y="2460924"/>
                  <a:pt x="6469241" y="2484042"/>
                  <a:pt x="6488887" y="2501771"/>
                </a:cubicBezTo>
                <a:cubicBezTo>
                  <a:pt x="6511428" y="2523407"/>
                  <a:pt x="6536850" y="2539508"/>
                  <a:pt x="6565152" y="2550075"/>
                </a:cubicBezTo>
                <a:cubicBezTo>
                  <a:pt x="6598055" y="2562868"/>
                  <a:pt x="6632025" y="2569264"/>
                  <a:pt x="6667062" y="2569264"/>
                </a:cubicBezTo>
                <a:lnTo>
                  <a:pt x="6806365" y="2569264"/>
                </a:lnTo>
                <a:close/>
                <a:moveTo>
                  <a:pt x="7743387" y="1853103"/>
                </a:moveTo>
                <a:cubicBezTo>
                  <a:pt x="7742823" y="1853103"/>
                  <a:pt x="7740004" y="1853243"/>
                  <a:pt x="7734932" y="1853522"/>
                </a:cubicBezTo>
                <a:cubicBezTo>
                  <a:pt x="7729859" y="1853801"/>
                  <a:pt x="7726340" y="1854139"/>
                  <a:pt x="7724374" y="1854536"/>
                </a:cubicBezTo>
                <a:cubicBezTo>
                  <a:pt x="7673183" y="1856948"/>
                  <a:pt x="7628932" y="1866591"/>
                  <a:pt x="7591620" y="1883464"/>
                </a:cubicBezTo>
                <a:cubicBezTo>
                  <a:pt x="7523568" y="1910793"/>
                  <a:pt x="7469407" y="1954660"/>
                  <a:pt x="7429137" y="2015066"/>
                </a:cubicBezTo>
                <a:cubicBezTo>
                  <a:pt x="7389002" y="2076085"/>
                  <a:pt x="7368936" y="2142152"/>
                  <a:pt x="7368936" y="2213267"/>
                </a:cubicBezTo>
                <a:cubicBezTo>
                  <a:pt x="7368936" y="2264105"/>
                  <a:pt x="7377865" y="2306775"/>
                  <a:pt x="7395725" y="2341278"/>
                </a:cubicBezTo>
                <a:cubicBezTo>
                  <a:pt x="7414322" y="2395141"/>
                  <a:pt x="7441099" y="2438730"/>
                  <a:pt x="7476055" y="2472042"/>
                </a:cubicBezTo>
                <a:cubicBezTo>
                  <a:pt x="7509392" y="2504146"/>
                  <a:pt x="7551265" y="2528814"/>
                  <a:pt x="7601675" y="2546047"/>
                </a:cubicBezTo>
                <a:cubicBezTo>
                  <a:pt x="7624874" y="2555467"/>
                  <a:pt x="7645985" y="2561342"/>
                  <a:pt x="7665011" y="2563674"/>
                </a:cubicBezTo>
                <a:cubicBezTo>
                  <a:pt x="7684271" y="2566607"/>
                  <a:pt x="7711389" y="2568074"/>
                  <a:pt x="7746364" y="2568074"/>
                </a:cubicBezTo>
                <a:lnTo>
                  <a:pt x="7782083" y="2568074"/>
                </a:lnTo>
                <a:lnTo>
                  <a:pt x="7782083" y="1853103"/>
                </a:lnTo>
                <a:close/>
                <a:moveTo>
                  <a:pt x="6657537" y="1853103"/>
                </a:moveTo>
                <a:cubicBezTo>
                  <a:pt x="6631312" y="1853103"/>
                  <a:pt x="6606110" y="1860012"/>
                  <a:pt x="6581932" y="1873827"/>
                </a:cubicBezTo>
                <a:cubicBezTo>
                  <a:pt x="6558628" y="1886776"/>
                  <a:pt x="6540074" y="1905330"/>
                  <a:pt x="6526271" y="1929489"/>
                </a:cubicBezTo>
                <a:cubicBezTo>
                  <a:pt x="6512975" y="1953079"/>
                  <a:pt x="6506328" y="1978218"/>
                  <a:pt x="6506328" y="2004908"/>
                </a:cubicBezTo>
                <a:cubicBezTo>
                  <a:pt x="6506328" y="2032702"/>
                  <a:pt x="6514445" y="2059888"/>
                  <a:pt x="6530680" y="2086466"/>
                </a:cubicBezTo>
                <a:cubicBezTo>
                  <a:pt x="6541519" y="2106607"/>
                  <a:pt x="6558603" y="2123375"/>
                  <a:pt x="6581932" y="2136770"/>
                </a:cubicBezTo>
                <a:cubicBezTo>
                  <a:pt x="6605894" y="2150462"/>
                  <a:pt x="6631095" y="2157308"/>
                  <a:pt x="6657537" y="2157308"/>
                </a:cubicBezTo>
                <a:cubicBezTo>
                  <a:pt x="6684444" y="2157308"/>
                  <a:pt x="6712027" y="2148403"/>
                  <a:pt x="6740286" y="2130593"/>
                </a:cubicBezTo>
                <a:cubicBezTo>
                  <a:pt x="6759955" y="2120839"/>
                  <a:pt x="6777021" y="2098791"/>
                  <a:pt x="6791483" y="2064448"/>
                </a:cubicBezTo>
                <a:cubicBezTo>
                  <a:pt x="6803785" y="2053256"/>
                  <a:pt x="6809937" y="2033409"/>
                  <a:pt x="6809937" y="2004908"/>
                </a:cubicBezTo>
                <a:cubicBezTo>
                  <a:pt x="6809937" y="1976755"/>
                  <a:pt x="6803199" y="1951156"/>
                  <a:pt x="6789725" y="1928113"/>
                </a:cubicBezTo>
                <a:cubicBezTo>
                  <a:pt x="6776070" y="1905075"/>
                  <a:pt x="6757441" y="1886782"/>
                  <a:pt x="6733840" y="1873232"/>
                </a:cubicBezTo>
                <a:cubicBezTo>
                  <a:pt x="6710033" y="1859813"/>
                  <a:pt x="6684599" y="1853103"/>
                  <a:pt x="6657537" y="1853103"/>
                </a:cubicBezTo>
                <a:close/>
                <a:moveTo>
                  <a:pt x="6862325" y="1851913"/>
                </a:moveTo>
                <a:lnTo>
                  <a:pt x="6862325" y="2569264"/>
                </a:lnTo>
                <a:lnTo>
                  <a:pt x="7265947" y="2569264"/>
                </a:lnTo>
                <a:lnTo>
                  <a:pt x="7265947" y="2160880"/>
                </a:lnTo>
                <a:cubicBezTo>
                  <a:pt x="7265947" y="2092555"/>
                  <a:pt x="7254378" y="2035257"/>
                  <a:pt x="7231242" y="1988983"/>
                </a:cubicBezTo>
                <a:cubicBezTo>
                  <a:pt x="7208279" y="1942636"/>
                  <a:pt x="7172591" y="1908095"/>
                  <a:pt x="7124179" y="1885362"/>
                </a:cubicBezTo>
                <a:cubicBezTo>
                  <a:pt x="7077099" y="1863062"/>
                  <a:pt x="7018588" y="1851913"/>
                  <a:pt x="6948645" y="1851913"/>
                </a:cubicBezTo>
                <a:close/>
                <a:moveTo>
                  <a:pt x="5934232" y="1849531"/>
                </a:moveTo>
                <a:lnTo>
                  <a:pt x="5934232" y="2574027"/>
                </a:lnTo>
                <a:lnTo>
                  <a:pt x="5963403" y="2574027"/>
                </a:lnTo>
                <a:cubicBezTo>
                  <a:pt x="6037755" y="2574027"/>
                  <a:pt x="6104532" y="2558511"/>
                  <a:pt x="6163735" y="2527481"/>
                </a:cubicBezTo>
                <a:cubicBezTo>
                  <a:pt x="6223892" y="2495756"/>
                  <a:pt x="6270764" y="2452657"/>
                  <a:pt x="6304349" y="2398186"/>
                </a:cubicBezTo>
                <a:cubicBezTo>
                  <a:pt x="6338195" y="2343287"/>
                  <a:pt x="6355118" y="2281648"/>
                  <a:pt x="6355118" y="2213267"/>
                </a:cubicBezTo>
                <a:cubicBezTo>
                  <a:pt x="6355118" y="2162132"/>
                  <a:pt x="6344700" y="2111962"/>
                  <a:pt x="6323864" y="2062756"/>
                </a:cubicBezTo>
                <a:cubicBezTo>
                  <a:pt x="6305626" y="2021344"/>
                  <a:pt x="6278760" y="1984128"/>
                  <a:pt x="6243265" y="1951107"/>
                </a:cubicBezTo>
                <a:cubicBezTo>
                  <a:pt x="6209047" y="1918947"/>
                  <a:pt x="6167396" y="1893870"/>
                  <a:pt x="6118314" y="1875874"/>
                </a:cubicBezTo>
                <a:cubicBezTo>
                  <a:pt x="6070528" y="1858312"/>
                  <a:pt x="6017700" y="1849531"/>
                  <a:pt x="5959831" y="1849531"/>
                </a:cubicBezTo>
                <a:close/>
                <a:moveTo>
                  <a:pt x="5841364" y="1849531"/>
                </a:moveTo>
                <a:cubicBezTo>
                  <a:pt x="5788802" y="1849531"/>
                  <a:pt x="5739125" y="1858573"/>
                  <a:pt x="5692331" y="1876655"/>
                </a:cubicBezTo>
                <a:cubicBezTo>
                  <a:pt x="5646436" y="1894298"/>
                  <a:pt x="5604436" y="1924739"/>
                  <a:pt x="5566329" y="1967980"/>
                </a:cubicBezTo>
                <a:cubicBezTo>
                  <a:pt x="5533122" y="1992252"/>
                  <a:pt x="5507040" y="2026228"/>
                  <a:pt x="5488083" y="2069909"/>
                </a:cubicBezTo>
                <a:cubicBezTo>
                  <a:pt x="5468810" y="2114607"/>
                  <a:pt x="5459173" y="2161996"/>
                  <a:pt x="5459173" y="2212077"/>
                </a:cubicBezTo>
                <a:cubicBezTo>
                  <a:pt x="5459173" y="2279155"/>
                  <a:pt x="5476202" y="2340596"/>
                  <a:pt x="5510258" y="2396400"/>
                </a:cubicBezTo>
                <a:cubicBezTo>
                  <a:pt x="5544347" y="2452254"/>
                  <a:pt x="5590681" y="2495749"/>
                  <a:pt x="5649264" y="2526885"/>
                </a:cubicBezTo>
                <a:cubicBezTo>
                  <a:pt x="5708448" y="2558313"/>
                  <a:pt x="5773870" y="2574027"/>
                  <a:pt x="5845531" y="2574027"/>
                </a:cubicBezTo>
                <a:lnTo>
                  <a:pt x="5877082" y="2574027"/>
                </a:lnTo>
                <a:lnTo>
                  <a:pt x="5877082" y="1849531"/>
                </a:lnTo>
                <a:close/>
                <a:moveTo>
                  <a:pt x="7836851" y="1612597"/>
                </a:moveTo>
                <a:lnTo>
                  <a:pt x="7836851" y="2569264"/>
                </a:lnTo>
                <a:lnTo>
                  <a:pt x="8238092" y="2569264"/>
                </a:lnTo>
                <a:lnTo>
                  <a:pt x="8238092" y="1612597"/>
                </a:lnTo>
                <a:close/>
                <a:moveTo>
                  <a:pt x="4799567" y="1606644"/>
                </a:moveTo>
                <a:lnTo>
                  <a:pt x="4799567" y="2569264"/>
                </a:lnTo>
                <a:lnTo>
                  <a:pt x="5374044" y="2569264"/>
                </a:lnTo>
                <a:lnTo>
                  <a:pt x="5374044" y="2341855"/>
                </a:lnTo>
                <a:cubicBezTo>
                  <a:pt x="5374044" y="2254455"/>
                  <a:pt x="5346703" y="2186270"/>
                  <a:pt x="5292020" y="2137300"/>
                </a:cubicBezTo>
                <a:cubicBezTo>
                  <a:pt x="5279072" y="2124352"/>
                  <a:pt x="5264974" y="2113521"/>
                  <a:pt x="5249726" y="2104809"/>
                </a:cubicBezTo>
                <a:cubicBezTo>
                  <a:pt x="5236405" y="2097318"/>
                  <a:pt x="5219702" y="2092447"/>
                  <a:pt x="5199617" y="2090196"/>
                </a:cubicBezTo>
                <a:cubicBezTo>
                  <a:pt x="5223863" y="2085185"/>
                  <a:pt x="5242449" y="2078820"/>
                  <a:pt x="5255372" y="2071099"/>
                </a:cubicBezTo>
                <a:cubicBezTo>
                  <a:pt x="5269671" y="2062473"/>
                  <a:pt x="5285217" y="2048608"/>
                  <a:pt x="5302011" y="2029502"/>
                </a:cubicBezTo>
                <a:cubicBezTo>
                  <a:pt x="5348048" y="1986906"/>
                  <a:pt x="5371067" y="1929496"/>
                  <a:pt x="5371067" y="1857270"/>
                </a:cubicBezTo>
                <a:cubicBezTo>
                  <a:pt x="5371067" y="1827294"/>
                  <a:pt x="5365117" y="1796521"/>
                  <a:pt x="5353216" y="1764950"/>
                </a:cubicBezTo>
                <a:cubicBezTo>
                  <a:pt x="5342960" y="1739116"/>
                  <a:pt x="5327497" y="1715232"/>
                  <a:pt x="5306829" y="1693299"/>
                </a:cubicBezTo>
                <a:cubicBezTo>
                  <a:pt x="5283940" y="1668742"/>
                  <a:pt x="5252410" y="1648390"/>
                  <a:pt x="5212239" y="1632242"/>
                </a:cubicBezTo>
                <a:cubicBezTo>
                  <a:pt x="5199893" y="1625985"/>
                  <a:pt x="5182973" y="1620751"/>
                  <a:pt x="5161480" y="1616541"/>
                </a:cubicBezTo>
                <a:cubicBezTo>
                  <a:pt x="5141586" y="1612479"/>
                  <a:pt x="5115336" y="1609838"/>
                  <a:pt x="5082732" y="1608616"/>
                </a:cubicBezTo>
                <a:cubicBezTo>
                  <a:pt x="5049425" y="1607301"/>
                  <a:pt x="5009408" y="1606644"/>
                  <a:pt x="4962682" y="1606644"/>
                </a:cubicBezTo>
                <a:close/>
                <a:moveTo>
                  <a:pt x="4182823" y="1606644"/>
                </a:moveTo>
                <a:lnTo>
                  <a:pt x="4182823" y="2569264"/>
                </a:lnTo>
                <a:lnTo>
                  <a:pt x="4743607" y="2569264"/>
                </a:lnTo>
                <a:lnTo>
                  <a:pt x="4743607" y="1606644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46711"/>
                </a:lnTo>
                <a:lnTo>
                  <a:pt x="0" y="6846711"/>
                </a:lnTo>
                <a:close/>
              </a:path>
            </a:pathLst>
          </a:custGeom>
          <a:gradFill rotWithShape="0">
            <a:gsLst>
              <a:gs pos="0">
                <a:srgbClr val="b4c7e7"/>
              </a:gs>
              <a:gs pos="46000">
                <a:srgbClr val="4d79c7"/>
              </a:gs>
              <a:gs pos="100000">
                <a:srgbClr val="264478"/>
              </a:gs>
            </a:gsLst>
            <a:path path="circle">
              <a:fillToRect l="50000" t="100000" r="50000" b="0"/>
            </a:path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2160" spc="-1" strike="noStrike">
              <a:solidFill>
                <a:schemeClr val="dk1">
                  <a:lumMod val="85000"/>
                  <a:lumOff val="15000"/>
                </a:schemeClr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-45939600" y="40233600"/>
            <a:ext cx="7845120" cy="1213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0" name="Freeform 9"/>
          <p:cNvSpPr/>
          <p:nvPr/>
        </p:nvSpPr>
        <p:spPr>
          <a:xfrm>
            <a:off x="-202689720" y="-117565560"/>
            <a:ext cx="438291000" cy="240147360"/>
          </a:xfrm>
          <a:custGeom>
            <a:avLst/>
            <a:gdLst>
              <a:gd name="textAreaLeft" fmla="*/ 0 w 438291000"/>
              <a:gd name="textAreaRight" fmla="*/ 438291360 w 438291000"/>
              <a:gd name="textAreaTop" fmla="*/ 0 h 240147360"/>
              <a:gd name="textAreaBottom" fmla="*/ 240147720 h 240147360"/>
            </a:gdLst>
            <a:ahLst/>
            <a:rect l="textAreaLeft" t="textAreaTop" r="textAreaRight" b="textAreaBottom"/>
            <a:pathLst>
              <a:path w="12192000" h="6846711">
                <a:moveTo>
                  <a:pt x="4281050" y="5276745"/>
                </a:moveTo>
                <a:cubicBezTo>
                  <a:pt x="4259581" y="5276745"/>
                  <a:pt x="4239539" y="5282066"/>
                  <a:pt x="4220923" y="5292707"/>
                </a:cubicBezTo>
                <a:cubicBezTo>
                  <a:pt x="4202288" y="5303355"/>
                  <a:pt x="4189121" y="5315695"/>
                  <a:pt x="4181419" y="5329728"/>
                </a:cubicBezTo>
                <a:cubicBezTo>
                  <a:pt x="4168068" y="5352226"/>
                  <a:pt x="4161392" y="5373856"/>
                  <a:pt x="4161392" y="5394617"/>
                </a:cubicBezTo>
                <a:cubicBezTo>
                  <a:pt x="4161392" y="5416458"/>
                  <a:pt x="4166747" y="5436528"/>
                  <a:pt x="4177456" y="5454827"/>
                </a:cubicBezTo>
                <a:cubicBezTo>
                  <a:pt x="4187347" y="5472891"/>
                  <a:pt x="4201836" y="5487250"/>
                  <a:pt x="4220923" y="5497904"/>
                </a:cubicBezTo>
                <a:cubicBezTo>
                  <a:pt x="4239328" y="5508421"/>
                  <a:pt x="4259370" y="5513680"/>
                  <a:pt x="4281050" y="5513680"/>
                </a:cubicBezTo>
                <a:cubicBezTo>
                  <a:pt x="4302003" y="5513680"/>
                  <a:pt x="4321683" y="5508421"/>
                  <a:pt x="4340088" y="5497904"/>
                </a:cubicBezTo>
                <a:cubicBezTo>
                  <a:pt x="4358877" y="5487170"/>
                  <a:pt x="4373537" y="5472584"/>
                  <a:pt x="4384067" y="5454148"/>
                </a:cubicBezTo>
                <a:cubicBezTo>
                  <a:pt x="4394366" y="5435787"/>
                  <a:pt x="4399517" y="5415943"/>
                  <a:pt x="4399517" y="5394617"/>
                </a:cubicBezTo>
                <a:cubicBezTo>
                  <a:pt x="4399517" y="5374172"/>
                  <a:pt x="4392624" y="5352542"/>
                  <a:pt x="4378839" y="5329728"/>
                </a:cubicBezTo>
                <a:cubicBezTo>
                  <a:pt x="4371422" y="5315757"/>
                  <a:pt x="4360654" y="5304961"/>
                  <a:pt x="4346534" y="5297339"/>
                </a:cubicBezTo>
                <a:cubicBezTo>
                  <a:pt x="4323615" y="5283610"/>
                  <a:pt x="4301786" y="5276745"/>
                  <a:pt x="4281050" y="5276745"/>
                </a:cubicBezTo>
                <a:close/>
                <a:moveTo>
                  <a:pt x="8216065" y="5053503"/>
                </a:moveTo>
                <a:cubicBezTo>
                  <a:pt x="8181524" y="5076361"/>
                  <a:pt x="8155107" y="5091814"/>
                  <a:pt x="8136814" y="5099863"/>
                </a:cubicBezTo>
                <a:cubicBezTo>
                  <a:pt x="8117857" y="5108247"/>
                  <a:pt x="8096252" y="5112439"/>
                  <a:pt x="8072000" y="5112439"/>
                </a:cubicBezTo>
                <a:cubicBezTo>
                  <a:pt x="8051139" y="5112439"/>
                  <a:pt x="8033382" y="5109773"/>
                  <a:pt x="8018729" y="5104439"/>
                </a:cubicBezTo>
                <a:cubicBezTo>
                  <a:pt x="8000547" y="5098381"/>
                  <a:pt x="7978895" y="5087157"/>
                  <a:pt x="7953774" y="5070767"/>
                </a:cubicBezTo>
                <a:cubicBezTo>
                  <a:pt x="7921838" y="5090791"/>
                  <a:pt x="7898543" y="5110777"/>
                  <a:pt x="7883890" y="5130726"/>
                </a:cubicBezTo>
                <a:cubicBezTo>
                  <a:pt x="7850149" y="5172057"/>
                  <a:pt x="7833279" y="5220333"/>
                  <a:pt x="7833279" y="5275555"/>
                </a:cubicBezTo>
                <a:cubicBezTo>
                  <a:pt x="7833279" y="5309531"/>
                  <a:pt x="7839145" y="5339718"/>
                  <a:pt x="7850878" y="5366117"/>
                </a:cubicBezTo>
                <a:cubicBezTo>
                  <a:pt x="7863039" y="5394624"/>
                  <a:pt x="7878942" y="5417741"/>
                  <a:pt x="7898587" y="5435470"/>
                </a:cubicBezTo>
                <a:cubicBezTo>
                  <a:pt x="7921128" y="5457106"/>
                  <a:pt x="7946550" y="5473208"/>
                  <a:pt x="7974852" y="5483774"/>
                </a:cubicBezTo>
                <a:cubicBezTo>
                  <a:pt x="8007755" y="5496568"/>
                  <a:pt x="8041725" y="5502964"/>
                  <a:pt x="8076762" y="5502964"/>
                </a:cubicBezTo>
                <a:lnTo>
                  <a:pt x="8216065" y="5502964"/>
                </a:lnTo>
                <a:close/>
                <a:moveTo>
                  <a:pt x="3586916" y="5053503"/>
                </a:moveTo>
                <a:cubicBezTo>
                  <a:pt x="3552375" y="5076361"/>
                  <a:pt x="3525958" y="5091814"/>
                  <a:pt x="3507664" y="5099863"/>
                </a:cubicBezTo>
                <a:cubicBezTo>
                  <a:pt x="3488707" y="5108247"/>
                  <a:pt x="3467103" y="5112439"/>
                  <a:pt x="3442850" y="5112439"/>
                </a:cubicBezTo>
                <a:cubicBezTo>
                  <a:pt x="3421989" y="5112439"/>
                  <a:pt x="3404232" y="5109773"/>
                  <a:pt x="3389578" y="5104439"/>
                </a:cubicBezTo>
                <a:cubicBezTo>
                  <a:pt x="3371397" y="5098381"/>
                  <a:pt x="3349745" y="5087157"/>
                  <a:pt x="3324624" y="5070767"/>
                </a:cubicBezTo>
                <a:cubicBezTo>
                  <a:pt x="3292689" y="5090791"/>
                  <a:pt x="3269394" y="5110777"/>
                  <a:pt x="3254741" y="5130726"/>
                </a:cubicBezTo>
                <a:cubicBezTo>
                  <a:pt x="3221000" y="5172057"/>
                  <a:pt x="3204129" y="5220333"/>
                  <a:pt x="3204129" y="5275555"/>
                </a:cubicBezTo>
                <a:cubicBezTo>
                  <a:pt x="3204129" y="5309531"/>
                  <a:pt x="3209996" y="5339718"/>
                  <a:pt x="3221728" y="5366117"/>
                </a:cubicBezTo>
                <a:cubicBezTo>
                  <a:pt x="3233889" y="5394624"/>
                  <a:pt x="3249792" y="5417741"/>
                  <a:pt x="3269437" y="5435470"/>
                </a:cubicBezTo>
                <a:cubicBezTo>
                  <a:pt x="3291979" y="5457106"/>
                  <a:pt x="3317400" y="5473208"/>
                  <a:pt x="3345703" y="5483774"/>
                </a:cubicBezTo>
                <a:cubicBezTo>
                  <a:pt x="3378606" y="5496568"/>
                  <a:pt x="3412576" y="5502964"/>
                  <a:pt x="3447612" y="5502964"/>
                </a:cubicBezTo>
                <a:lnTo>
                  <a:pt x="3586916" y="5502964"/>
                </a:lnTo>
                <a:close/>
                <a:moveTo>
                  <a:pt x="8807805" y="4790375"/>
                </a:moveTo>
                <a:lnTo>
                  <a:pt x="8807805" y="5502964"/>
                </a:lnTo>
                <a:lnTo>
                  <a:pt x="9204284" y="5502964"/>
                </a:lnTo>
                <a:lnTo>
                  <a:pt x="9204284" y="4960588"/>
                </a:lnTo>
                <a:cubicBezTo>
                  <a:pt x="9229851" y="4933935"/>
                  <a:pt x="9246519" y="4914703"/>
                  <a:pt x="9254290" y="4902889"/>
                </a:cubicBezTo>
                <a:cubicBezTo>
                  <a:pt x="9248337" y="4914343"/>
                  <a:pt x="9245361" y="4928829"/>
                  <a:pt x="9245361" y="4946347"/>
                </a:cubicBezTo>
                <a:cubicBezTo>
                  <a:pt x="9245361" y="4992285"/>
                  <a:pt x="9260565" y="5030460"/>
                  <a:pt x="9290977" y="5060870"/>
                </a:cubicBezTo>
                <a:cubicBezTo>
                  <a:pt x="9321386" y="5091281"/>
                  <a:pt x="9358965" y="5106486"/>
                  <a:pt x="9403713" y="5106486"/>
                </a:cubicBezTo>
                <a:cubicBezTo>
                  <a:pt x="9432207" y="5106486"/>
                  <a:pt x="9458435" y="5099640"/>
                  <a:pt x="9482397" y="5085948"/>
                </a:cubicBezTo>
                <a:cubicBezTo>
                  <a:pt x="9506755" y="5072032"/>
                  <a:pt x="9525581" y="5053280"/>
                  <a:pt x="9538877" y="5029691"/>
                </a:cubicBezTo>
                <a:cubicBezTo>
                  <a:pt x="9552352" y="5005785"/>
                  <a:pt x="9559090" y="4979988"/>
                  <a:pt x="9559090" y="4952300"/>
                </a:cubicBezTo>
                <a:cubicBezTo>
                  <a:pt x="9559090" y="4923347"/>
                  <a:pt x="9551757" y="4896359"/>
                  <a:pt x="9537091" y="4871337"/>
                </a:cubicBezTo>
                <a:cubicBezTo>
                  <a:pt x="9522500" y="4846446"/>
                  <a:pt x="9498083" y="4826602"/>
                  <a:pt x="9463840" y="4811806"/>
                </a:cubicBezTo>
                <a:cubicBezTo>
                  <a:pt x="9444263" y="4799106"/>
                  <a:pt x="9418863" y="4792756"/>
                  <a:pt x="9387640" y="4792756"/>
                </a:cubicBezTo>
                <a:cubicBezTo>
                  <a:pt x="9352417" y="4792756"/>
                  <a:pt x="9318670" y="4800930"/>
                  <a:pt x="9286400" y="4817276"/>
                </a:cubicBezTo>
                <a:cubicBezTo>
                  <a:pt x="9254085" y="4833635"/>
                  <a:pt x="9226713" y="4858402"/>
                  <a:pt x="9204284" y="4891578"/>
                </a:cubicBezTo>
                <a:lnTo>
                  <a:pt x="9204284" y="4790375"/>
                </a:lnTo>
                <a:close/>
                <a:moveTo>
                  <a:pt x="6443224" y="4787994"/>
                </a:moveTo>
                <a:cubicBezTo>
                  <a:pt x="6427393" y="4787994"/>
                  <a:pt x="6405168" y="4788617"/>
                  <a:pt x="6376549" y="4789863"/>
                </a:cubicBezTo>
                <a:lnTo>
                  <a:pt x="6376549" y="5501159"/>
                </a:lnTo>
                <a:cubicBezTo>
                  <a:pt x="6412963" y="5503156"/>
                  <a:pt x="6437569" y="5504155"/>
                  <a:pt x="6450368" y="5504155"/>
                </a:cubicBezTo>
                <a:cubicBezTo>
                  <a:pt x="6497813" y="5504155"/>
                  <a:pt x="6542303" y="5495312"/>
                  <a:pt x="6583839" y="5477626"/>
                </a:cubicBezTo>
                <a:cubicBezTo>
                  <a:pt x="6625405" y="5459519"/>
                  <a:pt x="6663664" y="5432193"/>
                  <a:pt x="6698614" y="5395650"/>
                </a:cubicBezTo>
                <a:cubicBezTo>
                  <a:pt x="6728757" y="5368048"/>
                  <a:pt x="6752641" y="5333139"/>
                  <a:pt x="6770265" y="5290921"/>
                </a:cubicBezTo>
                <a:cubicBezTo>
                  <a:pt x="6788379" y="5247693"/>
                  <a:pt x="6797436" y="5203479"/>
                  <a:pt x="6797436" y="5158278"/>
                </a:cubicBezTo>
                <a:cubicBezTo>
                  <a:pt x="6797436" y="5109053"/>
                  <a:pt x="6788704" y="5063255"/>
                  <a:pt x="6771242" y="5020882"/>
                </a:cubicBezTo>
                <a:cubicBezTo>
                  <a:pt x="6752068" y="4973703"/>
                  <a:pt x="6720628" y="4931197"/>
                  <a:pt x="6676922" y="4893364"/>
                </a:cubicBezTo>
                <a:cubicBezTo>
                  <a:pt x="6654771" y="4861527"/>
                  <a:pt x="6622221" y="4835904"/>
                  <a:pt x="6579272" y="4816494"/>
                </a:cubicBezTo>
                <a:cubicBezTo>
                  <a:pt x="6537141" y="4797494"/>
                  <a:pt x="6491792" y="4787994"/>
                  <a:pt x="6443224" y="4787994"/>
                </a:cubicBezTo>
                <a:close/>
                <a:moveTo>
                  <a:pt x="9991287" y="4786803"/>
                </a:moveTo>
                <a:cubicBezTo>
                  <a:pt x="9990722" y="4786803"/>
                  <a:pt x="9987903" y="4786943"/>
                  <a:pt x="9982831" y="4787222"/>
                </a:cubicBezTo>
                <a:cubicBezTo>
                  <a:pt x="9977759" y="4787501"/>
                  <a:pt x="9974240" y="4787839"/>
                  <a:pt x="9972274" y="4788236"/>
                </a:cubicBezTo>
                <a:cubicBezTo>
                  <a:pt x="9921083" y="4790648"/>
                  <a:pt x="9876832" y="4800291"/>
                  <a:pt x="9839519" y="4817164"/>
                </a:cubicBezTo>
                <a:cubicBezTo>
                  <a:pt x="9771468" y="4844493"/>
                  <a:pt x="9717307" y="4888360"/>
                  <a:pt x="9677037" y="4948765"/>
                </a:cubicBezTo>
                <a:cubicBezTo>
                  <a:pt x="9636902" y="5009785"/>
                  <a:pt x="9616835" y="5075852"/>
                  <a:pt x="9616835" y="5146967"/>
                </a:cubicBezTo>
                <a:cubicBezTo>
                  <a:pt x="9616835" y="5197804"/>
                  <a:pt x="9625765" y="5240475"/>
                  <a:pt x="9643625" y="5274978"/>
                </a:cubicBezTo>
                <a:cubicBezTo>
                  <a:pt x="9662221" y="5328841"/>
                  <a:pt x="9688999" y="5372430"/>
                  <a:pt x="9723955" y="5405742"/>
                </a:cubicBezTo>
                <a:cubicBezTo>
                  <a:pt x="9757292" y="5437846"/>
                  <a:pt x="9799165" y="5462514"/>
                  <a:pt x="9849575" y="5479747"/>
                </a:cubicBezTo>
                <a:cubicBezTo>
                  <a:pt x="9872773" y="5489167"/>
                  <a:pt x="9893885" y="5495042"/>
                  <a:pt x="9912911" y="5497374"/>
                </a:cubicBezTo>
                <a:cubicBezTo>
                  <a:pt x="9932171" y="5500307"/>
                  <a:pt x="9959289" y="5501773"/>
                  <a:pt x="9994263" y="5501773"/>
                </a:cubicBezTo>
                <a:lnTo>
                  <a:pt x="10029983" y="5501773"/>
                </a:lnTo>
                <a:lnTo>
                  <a:pt x="10029983" y="4786803"/>
                </a:lnTo>
                <a:close/>
                <a:moveTo>
                  <a:pt x="8067237" y="4786803"/>
                </a:moveTo>
                <a:cubicBezTo>
                  <a:pt x="8041012" y="4786803"/>
                  <a:pt x="8015811" y="4793711"/>
                  <a:pt x="7991633" y="4807527"/>
                </a:cubicBezTo>
                <a:cubicBezTo>
                  <a:pt x="7968328" y="4820475"/>
                  <a:pt x="7949775" y="4839030"/>
                  <a:pt x="7935971" y="4863189"/>
                </a:cubicBezTo>
                <a:cubicBezTo>
                  <a:pt x="7922675" y="4886778"/>
                  <a:pt x="7916028" y="4911918"/>
                  <a:pt x="7916028" y="4938608"/>
                </a:cubicBezTo>
                <a:cubicBezTo>
                  <a:pt x="7916028" y="4966402"/>
                  <a:pt x="7924145" y="4993588"/>
                  <a:pt x="7940380" y="5020166"/>
                </a:cubicBezTo>
                <a:cubicBezTo>
                  <a:pt x="7951219" y="5040307"/>
                  <a:pt x="7968304" y="5057075"/>
                  <a:pt x="7991633" y="5070469"/>
                </a:cubicBezTo>
                <a:cubicBezTo>
                  <a:pt x="8015594" y="5084162"/>
                  <a:pt x="8040795" y="5091008"/>
                  <a:pt x="8067237" y="5091008"/>
                </a:cubicBezTo>
                <a:cubicBezTo>
                  <a:pt x="8094144" y="5091008"/>
                  <a:pt x="8121727" y="5082103"/>
                  <a:pt x="8149986" y="5064293"/>
                </a:cubicBezTo>
                <a:cubicBezTo>
                  <a:pt x="8169655" y="5054539"/>
                  <a:pt x="8186721" y="5032490"/>
                  <a:pt x="8201183" y="4998148"/>
                </a:cubicBezTo>
                <a:cubicBezTo>
                  <a:pt x="8213485" y="4986955"/>
                  <a:pt x="8219637" y="4967109"/>
                  <a:pt x="8219637" y="4938608"/>
                </a:cubicBezTo>
                <a:cubicBezTo>
                  <a:pt x="8219637" y="4910455"/>
                  <a:pt x="8212899" y="4884856"/>
                  <a:pt x="8199425" y="4861812"/>
                </a:cubicBezTo>
                <a:cubicBezTo>
                  <a:pt x="8185770" y="4838775"/>
                  <a:pt x="8167141" y="4820482"/>
                  <a:pt x="8143540" y="4806932"/>
                </a:cubicBezTo>
                <a:cubicBezTo>
                  <a:pt x="8119733" y="4793513"/>
                  <a:pt x="8094299" y="4786803"/>
                  <a:pt x="8067237" y="4786803"/>
                </a:cubicBezTo>
                <a:close/>
                <a:moveTo>
                  <a:pt x="3438088" y="4786803"/>
                </a:moveTo>
                <a:cubicBezTo>
                  <a:pt x="3411863" y="4786803"/>
                  <a:pt x="3386661" y="4793711"/>
                  <a:pt x="3362482" y="4807527"/>
                </a:cubicBezTo>
                <a:cubicBezTo>
                  <a:pt x="3339178" y="4820475"/>
                  <a:pt x="3320625" y="4839030"/>
                  <a:pt x="3306821" y="4863189"/>
                </a:cubicBezTo>
                <a:cubicBezTo>
                  <a:pt x="3293525" y="4886778"/>
                  <a:pt x="3286878" y="4911918"/>
                  <a:pt x="3286878" y="4938608"/>
                </a:cubicBezTo>
                <a:cubicBezTo>
                  <a:pt x="3286878" y="4966402"/>
                  <a:pt x="3294995" y="4993588"/>
                  <a:pt x="3311230" y="5020166"/>
                </a:cubicBezTo>
                <a:cubicBezTo>
                  <a:pt x="3322070" y="5040307"/>
                  <a:pt x="3339154" y="5057075"/>
                  <a:pt x="3362482" y="5070469"/>
                </a:cubicBezTo>
                <a:cubicBezTo>
                  <a:pt x="3386444" y="5084162"/>
                  <a:pt x="3411646" y="5091008"/>
                  <a:pt x="3438088" y="5091008"/>
                </a:cubicBezTo>
                <a:cubicBezTo>
                  <a:pt x="3464994" y="5091008"/>
                  <a:pt x="3492577" y="5082103"/>
                  <a:pt x="3520836" y="5064293"/>
                </a:cubicBezTo>
                <a:cubicBezTo>
                  <a:pt x="3540506" y="5054539"/>
                  <a:pt x="3557572" y="5032490"/>
                  <a:pt x="3572033" y="4998148"/>
                </a:cubicBezTo>
                <a:cubicBezTo>
                  <a:pt x="3584336" y="4986955"/>
                  <a:pt x="3590487" y="4967109"/>
                  <a:pt x="3590487" y="4938608"/>
                </a:cubicBezTo>
                <a:cubicBezTo>
                  <a:pt x="3590487" y="4910455"/>
                  <a:pt x="3583749" y="4884856"/>
                  <a:pt x="3570275" y="4861812"/>
                </a:cubicBezTo>
                <a:cubicBezTo>
                  <a:pt x="3556620" y="4838775"/>
                  <a:pt x="3537992" y="4820482"/>
                  <a:pt x="3514390" y="4806932"/>
                </a:cubicBezTo>
                <a:cubicBezTo>
                  <a:pt x="3490583" y="4793513"/>
                  <a:pt x="3465150" y="4786803"/>
                  <a:pt x="3438088" y="4786803"/>
                </a:cubicBezTo>
                <a:close/>
                <a:moveTo>
                  <a:pt x="8272025" y="4785612"/>
                </a:moveTo>
                <a:lnTo>
                  <a:pt x="8272025" y="5502964"/>
                </a:lnTo>
                <a:lnTo>
                  <a:pt x="8675647" y="5502964"/>
                </a:lnTo>
                <a:lnTo>
                  <a:pt x="8675647" y="5094580"/>
                </a:lnTo>
                <a:cubicBezTo>
                  <a:pt x="8675647" y="5026255"/>
                  <a:pt x="8664078" y="4968956"/>
                  <a:pt x="8640941" y="4922683"/>
                </a:cubicBezTo>
                <a:cubicBezTo>
                  <a:pt x="8617979" y="4876336"/>
                  <a:pt x="8582291" y="4841795"/>
                  <a:pt x="8533879" y="4819062"/>
                </a:cubicBezTo>
                <a:cubicBezTo>
                  <a:pt x="8486799" y="4796762"/>
                  <a:pt x="8428287" y="4785612"/>
                  <a:pt x="8358345" y="4785612"/>
                </a:cubicBezTo>
                <a:close/>
                <a:moveTo>
                  <a:pt x="3642875" y="4785612"/>
                </a:moveTo>
                <a:lnTo>
                  <a:pt x="3642875" y="5502964"/>
                </a:lnTo>
                <a:lnTo>
                  <a:pt x="4046497" y="5502964"/>
                </a:lnTo>
                <a:lnTo>
                  <a:pt x="4046497" y="5094580"/>
                </a:lnTo>
                <a:cubicBezTo>
                  <a:pt x="4046497" y="5026255"/>
                  <a:pt x="4034929" y="4968956"/>
                  <a:pt x="4011792" y="4922683"/>
                </a:cubicBezTo>
                <a:cubicBezTo>
                  <a:pt x="3988829" y="4876336"/>
                  <a:pt x="3953141" y="4841795"/>
                  <a:pt x="3904729" y="4819062"/>
                </a:cubicBezTo>
                <a:cubicBezTo>
                  <a:pt x="3857649" y="4796762"/>
                  <a:pt x="3799138" y="4785612"/>
                  <a:pt x="3729195" y="4785612"/>
                </a:cubicBezTo>
                <a:close/>
                <a:moveTo>
                  <a:pt x="7343933" y="4783231"/>
                </a:moveTo>
                <a:lnTo>
                  <a:pt x="7343933" y="5507727"/>
                </a:lnTo>
                <a:lnTo>
                  <a:pt x="7373103" y="5507727"/>
                </a:lnTo>
                <a:cubicBezTo>
                  <a:pt x="7447455" y="5507727"/>
                  <a:pt x="7514232" y="5492211"/>
                  <a:pt x="7573435" y="5461181"/>
                </a:cubicBezTo>
                <a:cubicBezTo>
                  <a:pt x="7633592" y="5429455"/>
                  <a:pt x="7680464" y="5386357"/>
                  <a:pt x="7714050" y="5331886"/>
                </a:cubicBezTo>
                <a:cubicBezTo>
                  <a:pt x="7747895" y="5276987"/>
                  <a:pt x="7764818" y="5215348"/>
                  <a:pt x="7764818" y="5146967"/>
                </a:cubicBezTo>
                <a:cubicBezTo>
                  <a:pt x="7764818" y="5095832"/>
                  <a:pt x="7754401" y="5045662"/>
                  <a:pt x="7733565" y="4996455"/>
                </a:cubicBezTo>
                <a:cubicBezTo>
                  <a:pt x="7715327" y="4955044"/>
                  <a:pt x="7688460" y="4917828"/>
                  <a:pt x="7652965" y="4884806"/>
                </a:cubicBezTo>
                <a:cubicBezTo>
                  <a:pt x="7618747" y="4852647"/>
                  <a:pt x="7577096" y="4827570"/>
                  <a:pt x="7528014" y="4809574"/>
                </a:cubicBezTo>
                <a:cubicBezTo>
                  <a:pt x="7480228" y="4792012"/>
                  <a:pt x="7427400" y="4783231"/>
                  <a:pt x="7369531" y="4783231"/>
                </a:cubicBezTo>
                <a:close/>
                <a:moveTo>
                  <a:pt x="7251064" y="4783231"/>
                </a:moveTo>
                <a:cubicBezTo>
                  <a:pt x="7198502" y="4783231"/>
                  <a:pt x="7148825" y="4792273"/>
                  <a:pt x="7102031" y="4810355"/>
                </a:cubicBezTo>
                <a:cubicBezTo>
                  <a:pt x="7056136" y="4827998"/>
                  <a:pt x="7014135" y="4858439"/>
                  <a:pt x="6976029" y="4901680"/>
                </a:cubicBezTo>
                <a:cubicBezTo>
                  <a:pt x="6942822" y="4925951"/>
                  <a:pt x="6916740" y="4959927"/>
                  <a:pt x="6897783" y="5003609"/>
                </a:cubicBezTo>
                <a:cubicBezTo>
                  <a:pt x="6878510" y="5048307"/>
                  <a:pt x="6868873" y="5095696"/>
                  <a:pt x="6868873" y="5145777"/>
                </a:cubicBezTo>
                <a:cubicBezTo>
                  <a:pt x="6868873" y="5212855"/>
                  <a:pt x="6885901" y="5274296"/>
                  <a:pt x="6919958" y="5330100"/>
                </a:cubicBezTo>
                <a:cubicBezTo>
                  <a:pt x="6954046" y="5385954"/>
                  <a:pt x="7000381" y="5429449"/>
                  <a:pt x="7058964" y="5460585"/>
                </a:cubicBezTo>
                <a:cubicBezTo>
                  <a:pt x="7118148" y="5492013"/>
                  <a:pt x="7183570" y="5507727"/>
                  <a:pt x="7255231" y="5507727"/>
                </a:cubicBezTo>
                <a:lnTo>
                  <a:pt x="7286783" y="5507727"/>
                </a:lnTo>
                <a:lnTo>
                  <a:pt x="7286783" y="4783231"/>
                </a:lnTo>
                <a:close/>
                <a:moveTo>
                  <a:pt x="5495487" y="4780255"/>
                </a:moveTo>
                <a:cubicBezTo>
                  <a:pt x="5466112" y="4780255"/>
                  <a:pt x="5431187" y="4783870"/>
                  <a:pt x="5390712" y="4791100"/>
                </a:cubicBezTo>
                <a:lnTo>
                  <a:pt x="5390712" y="5502964"/>
                </a:lnTo>
                <a:lnTo>
                  <a:pt x="5793143" y="5502964"/>
                </a:lnTo>
                <a:lnTo>
                  <a:pt x="5793143" y="5047550"/>
                </a:lnTo>
                <a:cubicBezTo>
                  <a:pt x="5793143" y="5007050"/>
                  <a:pt x="5786467" y="4969905"/>
                  <a:pt x="5773116" y="4936115"/>
                </a:cubicBezTo>
                <a:cubicBezTo>
                  <a:pt x="5760199" y="4904030"/>
                  <a:pt x="5740241" y="4875753"/>
                  <a:pt x="5713241" y="4851283"/>
                </a:cubicBezTo>
                <a:cubicBezTo>
                  <a:pt x="5686725" y="4827254"/>
                  <a:pt x="5655065" y="4809382"/>
                  <a:pt x="5618262" y="4797668"/>
                </a:cubicBezTo>
                <a:cubicBezTo>
                  <a:pt x="5582189" y="4786059"/>
                  <a:pt x="5541264" y="4780255"/>
                  <a:pt x="5495487" y="4780255"/>
                </a:cubicBezTo>
                <a:close/>
                <a:moveTo>
                  <a:pt x="4425710" y="4777873"/>
                </a:moveTo>
                <a:cubicBezTo>
                  <a:pt x="4374116" y="4777873"/>
                  <a:pt x="4326951" y="4789284"/>
                  <a:pt x="4284212" y="4812104"/>
                </a:cubicBezTo>
                <a:cubicBezTo>
                  <a:pt x="4241511" y="4834906"/>
                  <a:pt x="4209165" y="4864770"/>
                  <a:pt x="4187177" y="4901698"/>
                </a:cubicBezTo>
                <a:cubicBezTo>
                  <a:pt x="4158875" y="4945690"/>
                  <a:pt x="4144724" y="4991727"/>
                  <a:pt x="4144724" y="5039811"/>
                </a:cubicBezTo>
                <a:cubicBezTo>
                  <a:pt x="4144724" y="5095479"/>
                  <a:pt x="4162000" y="5145584"/>
                  <a:pt x="4196553" y="5190127"/>
                </a:cubicBezTo>
                <a:cubicBezTo>
                  <a:pt x="4230114" y="5233629"/>
                  <a:pt x="4277552" y="5266284"/>
                  <a:pt x="4338869" y="5288093"/>
                </a:cubicBezTo>
                <a:lnTo>
                  <a:pt x="4461430" y="5331161"/>
                </a:lnTo>
                <a:cubicBezTo>
                  <a:pt x="4520960" y="5353764"/>
                  <a:pt x="4550726" y="5383052"/>
                  <a:pt x="4550726" y="5419025"/>
                </a:cubicBezTo>
                <a:cubicBezTo>
                  <a:pt x="4550726" y="5438633"/>
                  <a:pt x="4539614" y="5465487"/>
                  <a:pt x="4517388" y="5499587"/>
                </a:cubicBezTo>
                <a:cubicBezTo>
                  <a:pt x="4550379" y="5503426"/>
                  <a:pt x="4575977" y="5505345"/>
                  <a:pt x="4594184" y="5505345"/>
                </a:cubicBezTo>
                <a:cubicBezTo>
                  <a:pt x="4638714" y="5505345"/>
                  <a:pt x="4675137" y="5494828"/>
                  <a:pt x="4703451" y="5473794"/>
                </a:cubicBezTo>
                <a:cubicBezTo>
                  <a:pt x="4750444" y="5450353"/>
                  <a:pt x="4782901" y="5421977"/>
                  <a:pt x="4800822" y="5388664"/>
                </a:cubicBezTo>
                <a:cubicBezTo>
                  <a:pt x="4825782" y="5346906"/>
                  <a:pt x="4838262" y="5303448"/>
                  <a:pt x="4838262" y="5258291"/>
                </a:cubicBezTo>
                <a:cubicBezTo>
                  <a:pt x="4838262" y="5219366"/>
                  <a:pt x="4830067" y="5183300"/>
                  <a:pt x="4813677" y="5150093"/>
                </a:cubicBezTo>
                <a:cubicBezTo>
                  <a:pt x="4797480" y="5117276"/>
                  <a:pt x="4775314" y="5091116"/>
                  <a:pt x="4747180" y="5071614"/>
                </a:cubicBezTo>
                <a:cubicBezTo>
                  <a:pt x="4713376" y="5039609"/>
                  <a:pt x="4674384" y="5014501"/>
                  <a:pt x="4630200" y="4996288"/>
                </a:cubicBezTo>
                <a:lnTo>
                  <a:pt x="4547656" y="4964086"/>
                </a:lnTo>
                <a:cubicBezTo>
                  <a:pt x="4470725" y="4932776"/>
                  <a:pt x="4432259" y="4896700"/>
                  <a:pt x="4432259" y="4855859"/>
                </a:cubicBezTo>
                <a:cubicBezTo>
                  <a:pt x="4432259" y="4846148"/>
                  <a:pt x="4434045" y="4835681"/>
                  <a:pt x="4437617" y="4824457"/>
                </a:cubicBezTo>
                <a:cubicBezTo>
                  <a:pt x="4439557" y="4822751"/>
                  <a:pt x="4447495" y="4808467"/>
                  <a:pt x="4461430" y="4781603"/>
                </a:cubicBezTo>
                <a:cubicBezTo>
                  <a:pt x="4445746" y="4779117"/>
                  <a:pt x="4433840" y="4777873"/>
                  <a:pt x="4425710" y="4777873"/>
                </a:cubicBezTo>
                <a:close/>
                <a:moveTo>
                  <a:pt x="4681695" y="4768348"/>
                </a:moveTo>
                <a:cubicBezTo>
                  <a:pt x="4649771" y="4768348"/>
                  <a:pt x="4622114" y="4780044"/>
                  <a:pt x="4598723" y="4803435"/>
                </a:cubicBezTo>
                <a:cubicBezTo>
                  <a:pt x="4575456" y="4826702"/>
                  <a:pt x="4563824" y="4854694"/>
                  <a:pt x="4563824" y="4887411"/>
                </a:cubicBezTo>
                <a:cubicBezTo>
                  <a:pt x="4563824" y="4919855"/>
                  <a:pt x="4575456" y="4947711"/>
                  <a:pt x="4598723" y="4970978"/>
                </a:cubicBezTo>
                <a:cubicBezTo>
                  <a:pt x="4621593" y="4993848"/>
                  <a:pt x="4649250" y="5005283"/>
                  <a:pt x="4681695" y="5005283"/>
                </a:cubicBezTo>
                <a:cubicBezTo>
                  <a:pt x="4703604" y="5005283"/>
                  <a:pt x="4726027" y="4997621"/>
                  <a:pt x="4748965" y="4982298"/>
                </a:cubicBezTo>
                <a:cubicBezTo>
                  <a:pt x="4763525" y="4975930"/>
                  <a:pt x="4775217" y="4965208"/>
                  <a:pt x="4784042" y="4950133"/>
                </a:cubicBezTo>
                <a:cubicBezTo>
                  <a:pt x="4795979" y="4928851"/>
                  <a:pt x="4801949" y="4907943"/>
                  <a:pt x="4801949" y="4887411"/>
                </a:cubicBezTo>
                <a:cubicBezTo>
                  <a:pt x="4801949" y="4866569"/>
                  <a:pt x="4796600" y="4846787"/>
                  <a:pt x="4785902" y="4828066"/>
                </a:cubicBezTo>
                <a:cubicBezTo>
                  <a:pt x="4775366" y="4809630"/>
                  <a:pt x="4760707" y="4795044"/>
                  <a:pt x="4741924" y="4784310"/>
                </a:cubicBezTo>
                <a:cubicBezTo>
                  <a:pt x="4723301" y="4773669"/>
                  <a:pt x="4703225" y="4768348"/>
                  <a:pt x="4681695" y="4768348"/>
                </a:cubicBezTo>
                <a:close/>
                <a:moveTo>
                  <a:pt x="10084751" y="4546297"/>
                </a:moveTo>
                <a:lnTo>
                  <a:pt x="10084751" y="5502964"/>
                </a:lnTo>
                <a:lnTo>
                  <a:pt x="10485992" y="5502964"/>
                </a:lnTo>
                <a:lnTo>
                  <a:pt x="10485992" y="4546297"/>
                </a:lnTo>
                <a:close/>
                <a:moveTo>
                  <a:pt x="5925302" y="4546297"/>
                </a:moveTo>
                <a:lnTo>
                  <a:pt x="5925302" y="5502964"/>
                </a:lnTo>
                <a:lnTo>
                  <a:pt x="6321781" y="5502964"/>
                </a:lnTo>
                <a:lnTo>
                  <a:pt x="6321781" y="4546297"/>
                </a:lnTo>
                <a:close/>
                <a:moveTo>
                  <a:pt x="4938274" y="4546297"/>
                </a:moveTo>
                <a:lnTo>
                  <a:pt x="4938274" y="5502964"/>
                </a:lnTo>
                <a:lnTo>
                  <a:pt x="5335943" y="5502964"/>
                </a:lnTo>
                <a:lnTo>
                  <a:pt x="5335943" y="4546297"/>
                </a:lnTo>
                <a:close/>
                <a:moveTo>
                  <a:pt x="2569526" y="4540344"/>
                </a:moveTo>
                <a:lnTo>
                  <a:pt x="2569526" y="5502964"/>
                </a:lnTo>
                <a:lnTo>
                  <a:pt x="2660609" y="5502964"/>
                </a:lnTo>
                <a:cubicBezTo>
                  <a:pt x="2718913" y="5502964"/>
                  <a:pt x="2772887" y="5490462"/>
                  <a:pt x="2822534" y="5465459"/>
                </a:cubicBezTo>
                <a:cubicBezTo>
                  <a:pt x="2894412" y="5439123"/>
                  <a:pt x="2952641" y="5404272"/>
                  <a:pt x="2997221" y="5360908"/>
                </a:cubicBezTo>
                <a:cubicBezTo>
                  <a:pt x="3042595" y="5316352"/>
                  <a:pt x="3078227" y="5259488"/>
                  <a:pt x="3104117" y="5190313"/>
                </a:cubicBezTo>
                <a:cubicBezTo>
                  <a:pt x="3127929" y="5141523"/>
                  <a:pt x="3139836" y="5085402"/>
                  <a:pt x="3139836" y="5021952"/>
                </a:cubicBezTo>
                <a:cubicBezTo>
                  <a:pt x="3139836" y="4938403"/>
                  <a:pt x="3117356" y="4859028"/>
                  <a:pt x="3072398" y="4783827"/>
                </a:cubicBezTo>
                <a:cubicBezTo>
                  <a:pt x="3028054" y="4709375"/>
                  <a:pt x="2967884" y="4650204"/>
                  <a:pt x="2891888" y="4606312"/>
                </a:cubicBezTo>
                <a:cubicBezTo>
                  <a:pt x="2816147" y="4562333"/>
                  <a:pt x="2735085" y="4540344"/>
                  <a:pt x="2648703" y="4540344"/>
                </a:cubicBezTo>
                <a:close/>
                <a:moveTo>
                  <a:pt x="1951592" y="4540344"/>
                </a:moveTo>
                <a:lnTo>
                  <a:pt x="1951592" y="5502964"/>
                </a:lnTo>
                <a:lnTo>
                  <a:pt x="2514758" y="5502964"/>
                </a:lnTo>
                <a:lnTo>
                  <a:pt x="2514758" y="4540344"/>
                </a:lnTo>
                <a:close/>
                <a:moveTo>
                  <a:pt x="8525627" y="3323525"/>
                </a:moveTo>
                <a:lnTo>
                  <a:pt x="8525627" y="4036114"/>
                </a:lnTo>
                <a:lnTo>
                  <a:pt x="8929249" y="4036114"/>
                </a:lnTo>
                <a:lnTo>
                  <a:pt x="8929249" y="3565817"/>
                </a:lnTo>
                <a:cubicBezTo>
                  <a:pt x="8929249" y="3518031"/>
                  <a:pt x="8918137" y="3478973"/>
                  <a:pt x="8895912" y="3448643"/>
                </a:cubicBezTo>
                <a:cubicBezTo>
                  <a:pt x="8870599" y="3404708"/>
                  <a:pt x="8837246" y="3373280"/>
                  <a:pt x="8795853" y="3354360"/>
                </a:cubicBezTo>
                <a:cubicBezTo>
                  <a:pt x="8748613" y="3333804"/>
                  <a:pt x="8697034" y="3323525"/>
                  <a:pt x="8641118" y="3323525"/>
                </a:cubicBezTo>
                <a:close/>
                <a:moveTo>
                  <a:pt x="8072000" y="3323525"/>
                </a:moveTo>
                <a:lnTo>
                  <a:pt x="8072000" y="4036114"/>
                </a:lnTo>
                <a:lnTo>
                  <a:pt x="8470859" y="4036114"/>
                </a:lnTo>
                <a:lnTo>
                  <a:pt x="8470859" y="3323525"/>
                </a:lnTo>
                <a:close/>
                <a:moveTo>
                  <a:pt x="5640743" y="3323525"/>
                </a:moveTo>
                <a:lnTo>
                  <a:pt x="5640743" y="4036114"/>
                </a:lnTo>
                <a:lnTo>
                  <a:pt x="6041984" y="4036114"/>
                </a:lnTo>
                <a:lnTo>
                  <a:pt x="6041984" y="3323525"/>
                </a:lnTo>
                <a:close/>
                <a:moveTo>
                  <a:pt x="6524187" y="3319953"/>
                </a:moveTo>
                <a:cubicBezTo>
                  <a:pt x="6523622" y="3319953"/>
                  <a:pt x="6520804" y="3320093"/>
                  <a:pt x="6515732" y="3320372"/>
                </a:cubicBezTo>
                <a:cubicBezTo>
                  <a:pt x="6510659" y="3320651"/>
                  <a:pt x="6507140" y="3320989"/>
                  <a:pt x="6505174" y="3321386"/>
                </a:cubicBezTo>
                <a:cubicBezTo>
                  <a:pt x="6453983" y="3323798"/>
                  <a:pt x="6409732" y="3333441"/>
                  <a:pt x="6372419" y="3350314"/>
                </a:cubicBezTo>
                <a:cubicBezTo>
                  <a:pt x="6304368" y="3377643"/>
                  <a:pt x="6250207" y="3421510"/>
                  <a:pt x="6209936" y="3481915"/>
                </a:cubicBezTo>
                <a:cubicBezTo>
                  <a:pt x="6169802" y="3542935"/>
                  <a:pt x="6149735" y="3609002"/>
                  <a:pt x="6149735" y="3680117"/>
                </a:cubicBezTo>
                <a:cubicBezTo>
                  <a:pt x="6149735" y="3730954"/>
                  <a:pt x="6158665" y="3773625"/>
                  <a:pt x="6176525" y="3808128"/>
                </a:cubicBezTo>
                <a:cubicBezTo>
                  <a:pt x="6195122" y="3861991"/>
                  <a:pt x="6221898" y="3905580"/>
                  <a:pt x="6256854" y="3938892"/>
                </a:cubicBezTo>
                <a:cubicBezTo>
                  <a:pt x="6290192" y="3970996"/>
                  <a:pt x="6332065" y="3995664"/>
                  <a:pt x="6382475" y="4012897"/>
                </a:cubicBezTo>
                <a:cubicBezTo>
                  <a:pt x="6405673" y="4022317"/>
                  <a:pt x="6426785" y="4028192"/>
                  <a:pt x="6445810" y="4030524"/>
                </a:cubicBezTo>
                <a:cubicBezTo>
                  <a:pt x="6465071" y="4033457"/>
                  <a:pt x="6492189" y="4034923"/>
                  <a:pt x="6527164" y="4034923"/>
                </a:cubicBezTo>
                <a:lnTo>
                  <a:pt x="6562882" y="4034923"/>
                </a:lnTo>
                <a:lnTo>
                  <a:pt x="6562882" y="3319953"/>
                </a:lnTo>
                <a:close/>
                <a:moveTo>
                  <a:pt x="5393093" y="3317572"/>
                </a:moveTo>
                <a:cubicBezTo>
                  <a:pt x="5365684" y="3317572"/>
                  <a:pt x="5340619" y="3324344"/>
                  <a:pt x="5317898" y="3337887"/>
                </a:cubicBezTo>
                <a:cubicBezTo>
                  <a:pt x="5295350" y="3351325"/>
                  <a:pt x="5277287" y="3369557"/>
                  <a:pt x="5263706" y="3392581"/>
                </a:cubicBezTo>
                <a:cubicBezTo>
                  <a:pt x="5250348" y="3415092"/>
                  <a:pt x="5243670" y="3440293"/>
                  <a:pt x="5243670" y="3468186"/>
                </a:cubicBezTo>
                <a:cubicBezTo>
                  <a:pt x="5243670" y="3495564"/>
                  <a:pt x="5250020" y="3519377"/>
                  <a:pt x="5262720" y="3539624"/>
                </a:cubicBezTo>
                <a:cubicBezTo>
                  <a:pt x="5276989" y="3564831"/>
                  <a:pt x="5293657" y="3581385"/>
                  <a:pt x="5312726" y="3589286"/>
                </a:cubicBezTo>
                <a:cubicBezTo>
                  <a:pt x="5339081" y="3608565"/>
                  <a:pt x="5365870" y="3618205"/>
                  <a:pt x="5393093" y="3618205"/>
                </a:cubicBezTo>
                <a:cubicBezTo>
                  <a:pt x="5421191" y="3618205"/>
                  <a:pt x="5445360" y="3612053"/>
                  <a:pt x="5465600" y="3599750"/>
                </a:cubicBezTo>
                <a:cubicBezTo>
                  <a:pt x="5491137" y="3585326"/>
                  <a:pt x="5510568" y="3566933"/>
                  <a:pt x="5523894" y="3544572"/>
                </a:cubicBezTo>
                <a:cubicBezTo>
                  <a:pt x="5537500" y="3521752"/>
                  <a:pt x="5544302" y="3496290"/>
                  <a:pt x="5544302" y="3468186"/>
                </a:cubicBezTo>
                <a:cubicBezTo>
                  <a:pt x="5544302" y="3440200"/>
                  <a:pt x="5538151" y="3420657"/>
                  <a:pt x="5525848" y="3409557"/>
                </a:cubicBezTo>
                <a:cubicBezTo>
                  <a:pt x="5511399" y="3375141"/>
                  <a:pt x="5487112" y="3350630"/>
                  <a:pt x="5452987" y="3336027"/>
                </a:cubicBezTo>
                <a:cubicBezTo>
                  <a:pt x="5441341" y="3323724"/>
                  <a:pt x="5421377" y="3317572"/>
                  <a:pt x="5393093" y="3317572"/>
                </a:cubicBezTo>
                <a:close/>
                <a:moveTo>
                  <a:pt x="4583468" y="3317572"/>
                </a:moveTo>
                <a:cubicBezTo>
                  <a:pt x="4556059" y="3317572"/>
                  <a:pt x="4530994" y="3324344"/>
                  <a:pt x="4508273" y="3337887"/>
                </a:cubicBezTo>
                <a:cubicBezTo>
                  <a:pt x="4485725" y="3351325"/>
                  <a:pt x="4467662" y="3369557"/>
                  <a:pt x="4454081" y="3392581"/>
                </a:cubicBezTo>
                <a:cubicBezTo>
                  <a:pt x="4440724" y="3415092"/>
                  <a:pt x="4434045" y="3440293"/>
                  <a:pt x="4434045" y="3468186"/>
                </a:cubicBezTo>
                <a:cubicBezTo>
                  <a:pt x="4434045" y="3495564"/>
                  <a:pt x="4440395" y="3519377"/>
                  <a:pt x="4453095" y="3539624"/>
                </a:cubicBezTo>
                <a:cubicBezTo>
                  <a:pt x="4467364" y="3564831"/>
                  <a:pt x="4484033" y="3581385"/>
                  <a:pt x="4503101" y="3589286"/>
                </a:cubicBezTo>
                <a:cubicBezTo>
                  <a:pt x="4529456" y="3608565"/>
                  <a:pt x="4556245" y="3618205"/>
                  <a:pt x="4583468" y="3618205"/>
                </a:cubicBezTo>
                <a:cubicBezTo>
                  <a:pt x="4611566" y="3618205"/>
                  <a:pt x="4635735" y="3612053"/>
                  <a:pt x="4655976" y="3599750"/>
                </a:cubicBezTo>
                <a:cubicBezTo>
                  <a:pt x="4681512" y="3585326"/>
                  <a:pt x="4700943" y="3566933"/>
                  <a:pt x="4714270" y="3544572"/>
                </a:cubicBezTo>
                <a:cubicBezTo>
                  <a:pt x="4727875" y="3521752"/>
                  <a:pt x="4734677" y="3496290"/>
                  <a:pt x="4734678" y="3468186"/>
                </a:cubicBezTo>
                <a:cubicBezTo>
                  <a:pt x="4734677" y="3440200"/>
                  <a:pt x="4728526" y="3420657"/>
                  <a:pt x="4716223" y="3409557"/>
                </a:cubicBezTo>
                <a:cubicBezTo>
                  <a:pt x="4701774" y="3375141"/>
                  <a:pt x="4677487" y="3350630"/>
                  <a:pt x="4643362" y="3336027"/>
                </a:cubicBezTo>
                <a:cubicBezTo>
                  <a:pt x="4631717" y="3323724"/>
                  <a:pt x="4611752" y="3317572"/>
                  <a:pt x="4583468" y="3317572"/>
                </a:cubicBezTo>
                <a:close/>
                <a:moveTo>
                  <a:pt x="5157945" y="3313405"/>
                </a:moveTo>
                <a:cubicBezTo>
                  <a:pt x="5052202" y="3313405"/>
                  <a:pt x="4968124" y="3345949"/>
                  <a:pt x="4905709" y="3411036"/>
                </a:cubicBezTo>
                <a:cubicBezTo>
                  <a:pt x="4868328" y="3446687"/>
                  <a:pt x="4842274" y="3484787"/>
                  <a:pt x="4827547" y="3525336"/>
                </a:cubicBezTo>
                <a:cubicBezTo>
                  <a:pt x="4803337" y="3576068"/>
                  <a:pt x="4791232" y="3624090"/>
                  <a:pt x="4791232" y="3669402"/>
                </a:cubicBezTo>
                <a:cubicBezTo>
                  <a:pt x="4791232" y="3740293"/>
                  <a:pt x="4807864" y="3803458"/>
                  <a:pt x="4841127" y="3858897"/>
                </a:cubicBezTo>
                <a:cubicBezTo>
                  <a:pt x="4858434" y="3887739"/>
                  <a:pt x="4878385" y="3912635"/>
                  <a:pt x="4900979" y="3933585"/>
                </a:cubicBezTo>
                <a:cubicBezTo>
                  <a:pt x="4923573" y="3954536"/>
                  <a:pt x="4950019" y="3972999"/>
                  <a:pt x="4980319" y="3988973"/>
                </a:cubicBezTo>
                <a:cubicBezTo>
                  <a:pt x="5039955" y="4019607"/>
                  <a:pt x="5107697" y="4034923"/>
                  <a:pt x="5183544" y="4034923"/>
                </a:cubicBezTo>
                <a:cubicBezTo>
                  <a:pt x="5303957" y="4034923"/>
                  <a:pt x="5399694" y="4001843"/>
                  <a:pt x="5470753" y="3935683"/>
                </a:cubicBezTo>
                <a:cubicBezTo>
                  <a:pt x="5488917" y="3919213"/>
                  <a:pt x="5502054" y="3905114"/>
                  <a:pt x="5510165" y="3893388"/>
                </a:cubicBezTo>
                <a:cubicBezTo>
                  <a:pt x="5519225" y="3881569"/>
                  <a:pt x="5531596" y="3857462"/>
                  <a:pt x="5547279" y="3821067"/>
                </a:cubicBezTo>
                <a:lnTo>
                  <a:pt x="5488622" y="3807514"/>
                </a:lnTo>
                <a:cubicBezTo>
                  <a:pt x="5467886" y="3839152"/>
                  <a:pt x="5450727" y="3862026"/>
                  <a:pt x="5437146" y="3876133"/>
                </a:cubicBezTo>
                <a:cubicBezTo>
                  <a:pt x="5426865" y="3887320"/>
                  <a:pt x="5415256" y="3899372"/>
                  <a:pt x="5402320" y="3912289"/>
                </a:cubicBezTo>
                <a:cubicBezTo>
                  <a:pt x="5342299" y="3953961"/>
                  <a:pt x="5281082" y="3974797"/>
                  <a:pt x="5218667" y="3974797"/>
                </a:cubicBezTo>
                <a:cubicBezTo>
                  <a:pt x="5211820" y="3974797"/>
                  <a:pt x="5201303" y="3973926"/>
                  <a:pt x="5187115" y="3972183"/>
                </a:cubicBezTo>
                <a:lnTo>
                  <a:pt x="5187115" y="3313405"/>
                </a:lnTo>
                <a:close/>
                <a:moveTo>
                  <a:pt x="4348320" y="3313405"/>
                </a:moveTo>
                <a:cubicBezTo>
                  <a:pt x="4242578" y="3313405"/>
                  <a:pt x="4158499" y="3345949"/>
                  <a:pt x="4096084" y="3411036"/>
                </a:cubicBezTo>
                <a:cubicBezTo>
                  <a:pt x="4058704" y="3446687"/>
                  <a:pt x="4032649" y="3484787"/>
                  <a:pt x="4017922" y="3525336"/>
                </a:cubicBezTo>
                <a:cubicBezTo>
                  <a:pt x="3993712" y="3576068"/>
                  <a:pt x="3981608" y="3624090"/>
                  <a:pt x="3981608" y="3669402"/>
                </a:cubicBezTo>
                <a:cubicBezTo>
                  <a:pt x="3981608" y="3740293"/>
                  <a:pt x="3998239" y="3803458"/>
                  <a:pt x="4031503" y="3858897"/>
                </a:cubicBezTo>
                <a:cubicBezTo>
                  <a:pt x="4048810" y="3887739"/>
                  <a:pt x="4068761" y="3912635"/>
                  <a:pt x="4091355" y="3933585"/>
                </a:cubicBezTo>
                <a:cubicBezTo>
                  <a:pt x="4113949" y="3954536"/>
                  <a:pt x="4140395" y="3972999"/>
                  <a:pt x="4170694" y="3988973"/>
                </a:cubicBezTo>
                <a:cubicBezTo>
                  <a:pt x="4230330" y="4019607"/>
                  <a:pt x="4298072" y="4034923"/>
                  <a:pt x="4373919" y="4034923"/>
                </a:cubicBezTo>
                <a:cubicBezTo>
                  <a:pt x="4494333" y="4034923"/>
                  <a:pt x="4590069" y="4001843"/>
                  <a:pt x="4661129" y="3935683"/>
                </a:cubicBezTo>
                <a:cubicBezTo>
                  <a:pt x="4679292" y="3919213"/>
                  <a:pt x="4692429" y="3905114"/>
                  <a:pt x="4700540" y="3893388"/>
                </a:cubicBezTo>
                <a:cubicBezTo>
                  <a:pt x="4709600" y="3881569"/>
                  <a:pt x="4721972" y="3857462"/>
                  <a:pt x="4737654" y="3821067"/>
                </a:cubicBezTo>
                <a:lnTo>
                  <a:pt x="4678997" y="3807514"/>
                </a:lnTo>
                <a:cubicBezTo>
                  <a:pt x="4658261" y="3839152"/>
                  <a:pt x="4641102" y="3862026"/>
                  <a:pt x="4627521" y="3876133"/>
                </a:cubicBezTo>
                <a:cubicBezTo>
                  <a:pt x="4617240" y="3887320"/>
                  <a:pt x="4605631" y="3899372"/>
                  <a:pt x="4592695" y="3912289"/>
                </a:cubicBezTo>
                <a:cubicBezTo>
                  <a:pt x="4532674" y="3953961"/>
                  <a:pt x="4471457" y="3974797"/>
                  <a:pt x="4409042" y="3974797"/>
                </a:cubicBezTo>
                <a:cubicBezTo>
                  <a:pt x="4402196" y="3974797"/>
                  <a:pt x="4391678" y="3973926"/>
                  <a:pt x="4377490" y="3972183"/>
                </a:cubicBezTo>
                <a:lnTo>
                  <a:pt x="4377490" y="3313405"/>
                </a:lnTo>
                <a:close/>
                <a:moveTo>
                  <a:pt x="7495142" y="3312214"/>
                </a:moveTo>
                <a:cubicBezTo>
                  <a:pt x="7444918" y="3312214"/>
                  <a:pt x="7395489" y="3321854"/>
                  <a:pt x="7346853" y="3341133"/>
                </a:cubicBezTo>
                <a:cubicBezTo>
                  <a:pt x="7305274" y="3358298"/>
                  <a:pt x="7267379" y="3383571"/>
                  <a:pt x="7233167" y="3416952"/>
                </a:cubicBezTo>
                <a:cubicBezTo>
                  <a:pt x="7198664" y="3450637"/>
                  <a:pt x="7171998" y="3489580"/>
                  <a:pt x="7153172" y="3533782"/>
                </a:cubicBezTo>
                <a:cubicBezTo>
                  <a:pt x="7134295" y="3578102"/>
                  <a:pt x="7124858" y="3625293"/>
                  <a:pt x="7124858" y="3675355"/>
                </a:cubicBezTo>
                <a:cubicBezTo>
                  <a:pt x="7124858" y="3724729"/>
                  <a:pt x="7133440" y="3770667"/>
                  <a:pt x="7150605" y="3813169"/>
                </a:cubicBezTo>
                <a:cubicBezTo>
                  <a:pt x="7167912" y="3856435"/>
                  <a:pt x="7192928" y="3895044"/>
                  <a:pt x="7225651" y="3928995"/>
                </a:cubicBezTo>
                <a:cubicBezTo>
                  <a:pt x="7250753" y="3955331"/>
                  <a:pt x="7280615" y="3976949"/>
                  <a:pt x="7315237" y="3993847"/>
                </a:cubicBezTo>
                <a:cubicBezTo>
                  <a:pt x="7342738" y="4008971"/>
                  <a:pt x="7376501" y="4020617"/>
                  <a:pt x="7416523" y="4028784"/>
                </a:cubicBezTo>
                <a:cubicBezTo>
                  <a:pt x="7455622" y="4036846"/>
                  <a:pt x="7499290" y="4040877"/>
                  <a:pt x="7547529" y="4040877"/>
                </a:cubicBezTo>
                <a:cubicBezTo>
                  <a:pt x="7631077" y="4040877"/>
                  <a:pt x="7702590" y="4028220"/>
                  <a:pt x="7762065" y="4002907"/>
                </a:cubicBezTo>
                <a:cubicBezTo>
                  <a:pt x="7806366" y="3985184"/>
                  <a:pt x="7846773" y="3955397"/>
                  <a:pt x="7883286" y="3913545"/>
                </a:cubicBezTo>
                <a:cubicBezTo>
                  <a:pt x="7898237" y="3897614"/>
                  <a:pt x="7910812" y="3880266"/>
                  <a:pt x="7921014" y="3861501"/>
                </a:cubicBezTo>
                <a:cubicBezTo>
                  <a:pt x="7930892" y="3843388"/>
                  <a:pt x="7941732" y="3815030"/>
                  <a:pt x="7953533" y="3776428"/>
                </a:cubicBezTo>
                <a:lnTo>
                  <a:pt x="7898578" y="3753936"/>
                </a:lnTo>
                <a:cubicBezTo>
                  <a:pt x="7880315" y="3793853"/>
                  <a:pt x="7864502" y="3828750"/>
                  <a:pt x="7851139" y="3858627"/>
                </a:cubicBezTo>
                <a:cubicBezTo>
                  <a:pt x="7841396" y="3865157"/>
                  <a:pt x="7825522" y="3882027"/>
                  <a:pt x="7803514" y="3909238"/>
                </a:cubicBezTo>
                <a:cubicBezTo>
                  <a:pt x="7748286" y="3955325"/>
                  <a:pt x="7672285" y="3978369"/>
                  <a:pt x="7575509" y="3978369"/>
                </a:cubicBezTo>
                <a:cubicBezTo>
                  <a:pt x="7561277" y="3978369"/>
                  <a:pt x="7543418" y="3977541"/>
                  <a:pt x="7521931" y="3975885"/>
                </a:cubicBezTo>
                <a:lnTo>
                  <a:pt x="7521931" y="3312214"/>
                </a:lnTo>
                <a:close/>
                <a:moveTo>
                  <a:pt x="7577295" y="3311024"/>
                </a:moveTo>
                <a:lnTo>
                  <a:pt x="7577295" y="3683689"/>
                </a:lnTo>
                <a:lnTo>
                  <a:pt x="7970797" y="3683689"/>
                </a:lnTo>
                <a:cubicBezTo>
                  <a:pt x="7969414" y="3648324"/>
                  <a:pt x="7967281" y="3621783"/>
                  <a:pt x="7964397" y="3604066"/>
                </a:cubicBezTo>
                <a:cubicBezTo>
                  <a:pt x="7960416" y="3576607"/>
                  <a:pt x="7949129" y="3545527"/>
                  <a:pt x="7930539" y="3510825"/>
                </a:cubicBezTo>
                <a:cubicBezTo>
                  <a:pt x="7912977" y="3478151"/>
                  <a:pt x="7891821" y="3449440"/>
                  <a:pt x="7867073" y="3424691"/>
                </a:cubicBezTo>
                <a:cubicBezTo>
                  <a:pt x="7830759" y="3387974"/>
                  <a:pt x="7789837" y="3360714"/>
                  <a:pt x="7744308" y="3342910"/>
                </a:cubicBezTo>
                <a:cubicBezTo>
                  <a:pt x="7723385" y="3332846"/>
                  <a:pt x="7701371" y="3325714"/>
                  <a:pt x="7678266" y="3321516"/>
                </a:cubicBezTo>
                <a:cubicBezTo>
                  <a:pt x="7653492" y="3317051"/>
                  <a:pt x="7619835" y="3313554"/>
                  <a:pt x="7577295" y="3311024"/>
                </a:cubicBezTo>
                <a:close/>
                <a:moveTo>
                  <a:pt x="9467412" y="3191961"/>
                </a:moveTo>
                <a:lnTo>
                  <a:pt x="9073315" y="3327051"/>
                </a:lnTo>
                <a:lnTo>
                  <a:pt x="9073315" y="3797394"/>
                </a:lnTo>
                <a:cubicBezTo>
                  <a:pt x="9073315" y="3844448"/>
                  <a:pt x="9090306" y="3888303"/>
                  <a:pt x="9124289" y="3928958"/>
                </a:cubicBezTo>
                <a:cubicBezTo>
                  <a:pt x="9151772" y="3963430"/>
                  <a:pt x="9191345" y="3990542"/>
                  <a:pt x="9243007" y="4010292"/>
                </a:cubicBezTo>
                <a:cubicBezTo>
                  <a:pt x="9300802" y="4033063"/>
                  <a:pt x="9363301" y="4044448"/>
                  <a:pt x="9430503" y="4044448"/>
                </a:cubicBezTo>
                <a:lnTo>
                  <a:pt x="9472175" y="4044448"/>
                </a:lnTo>
                <a:lnTo>
                  <a:pt x="9472175" y="3397344"/>
                </a:lnTo>
                <a:lnTo>
                  <a:pt x="9588261" y="3397344"/>
                </a:lnTo>
                <a:lnTo>
                  <a:pt x="9588261" y="3323525"/>
                </a:lnTo>
                <a:lnTo>
                  <a:pt x="9467412" y="3323525"/>
                </a:lnTo>
                <a:close/>
                <a:moveTo>
                  <a:pt x="6617651" y="3079447"/>
                </a:moveTo>
                <a:lnTo>
                  <a:pt x="6617651" y="4036114"/>
                </a:lnTo>
                <a:lnTo>
                  <a:pt x="7018892" y="4036114"/>
                </a:lnTo>
                <a:lnTo>
                  <a:pt x="7018892" y="3079447"/>
                </a:lnTo>
                <a:close/>
                <a:moveTo>
                  <a:pt x="5825885" y="3067541"/>
                </a:moveTo>
                <a:cubicBezTo>
                  <a:pt x="5771476" y="3067541"/>
                  <a:pt x="5725113" y="3078523"/>
                  <a:pt x="5686796" y="3100488"/>
                </a:cubicBezTo>
                <a:cubicBezTo>
                  <a:pt x="5654506" y="3119618"/>
                  <a:pt x="5638362" y="3146339"/>
                  <a:pt x="5638362" y="3180650"/>
                </a:cubicBezTo>
                <a:cubicBezTo>
                  <a:pt x="5638362" y="3216834"/>
                  <a:pt x="5657474" y="3245372"/>
                  <a:pt x="5695698" y="3266264"/>
                </a:cubicBezTo>
                <a:cubicBezTo>
                  <a:pt x="5731038" y="3285388"/>
                  <a:pt x="5778205" y="3294950"/>
                  <a:pt x="5837196" y="3294950"/>
                </a:cubicBezTo>
                <a:cubicBezTo>
                  <a:pt x="5875780" y="3294950"/>
                  <a:pt x="5911012" y="3289943"/>
                  <a:pt x="5942892" y="3279928"/>
                </a:cubicBezTo>
                <a:cubicBezTo>
                  <a:pt x="5969917" y="3272040"/>
                  <a:pt x="5992253" y="3259920"/>
                  <a:pt x="6009902" y="3243567"/>
                </a:cubicBezTo>
                <a:cubicBezTo>
                  <a:pt x="6028909" y="3225950"/>
                  <a:pt x="6038412" y="3206168"/>
                  <a:pt x="6038412" y="3184222"/>
                </a:cubicBezTo>
                <a:cubicBezTo>
                  <a:pt x="6038412" y="3147902"/>
                  <a:pt x="6017877" y="3119029"/>
                  <a:pt x="5976806" y="3097604"/>
                </a:cubicBezTo>
                <a:cubicBezTo>
                  <a:pt x="5938812" y="3077562"/>
                  <a:pt x="5888505" y="3067541"/>
                  <a:pt x="5825885" y="3067541"/>
                </a:cubicBezTo>
                <a:close/>
                <a:moveTo>
                  <a:pt x="3224668" y="3066350"/>
                </a:moveTo>
                <a:lnTo>
                  <a:pt x="3064827" y="3449759"/>
                </a:lnTo>
                <a:lnTo>
                  <a:pt x="3105308" y="3536647"/>
                </a:lnTo>
                <a:lnTo>
                  <a:pt x="3025443" y="3536647"/>
                </a:lnTo>
                <a:lnTo>
                  <a:pt x="2820153" y="4036114"/>
                </a:lnTo>
                <a:lnTo>
                  <a:pt x="3240444" y="4036114"/>
                </a:lnTo>
                <a:lnTo>
                  <a:pt x="3072565" y="3628920"/>
                </a:lnTo>
                <a:lnTo>
                  <a:pt x="3138245" y="3628920"/>
                </a:lnTo>
                <a:lnTo>
                  <a:pt x="3307909" y="4036114"/>
                </a:lnTo>
                <a:lnTo>
                  <a:pt x="3936959" y="4036114"/>
                </a:lnTo>
                <a:lnTo>
                  <a:pt x="3524268" y="3066350"/>
                </a:lnTo>
                <a:close/>
                <a:moveTo>
                  <a:pt x="6806365" y="2119803"/>
                </a:moveTo>
                <a:cubicBezTo>
                  <a:pt x="6771824" y="2142661"/>
                  <a:pt x="6745407" y="2158114"/>
                  <a:pt x="6727114" y="2166163"/>
                </a:cubicBezTo>
                <a:cubicBezTo>
                  <a:pt x="6708157" y="2174547"/>
                  <a:pt x="6686552" y="2178739"/>
                  <a:pt x="6662300" y="2178739"/>
                </a:cubicBezTo>
                <a:cubicBezTo>
                  <a:pt x="6641439" y="2178739"/>
                  <a:pt x="6623681" y="2176073"/>
                  <a:pt x="6609028" y="2170740"/>
                </a:cubicBezTo>
                <a:cubicBezTo>
                  <a:pt x="6590846" y="2164681"/>
                  <a:pt x="6569195" y="2153457"/>
                  <a:pt x="6544074" y="2137067"/>
                </a:cubicBezTo>
                <a:cubicBezTo>
                  <a:pt x="6512138" y="2157091"/>
                  <a:pt x="6488843" y="2177077"/>
                  <a:pt x="6474190" y="2197026"/>
                </a:cubicBezTo>
                <a:cubicBezTo>
                  <a:pt x="6440449" y="2238357"/>
                  <a:pt x="6423579" y="2286633"/>
                  <a:pt x="6423579" y="2341855"/>
                </a:cubicBezTo>
                <a:cubicBezTo>
                  <a:pt x="6423579" y="2375831"/>
                  <a:pt x="6429445" y="2406018"/>
                  <a:pt x="6441178" y="2432417"/>
                </a:cubicBezTo>
                <a:cubicBezTo>
                  <a:pt x="6453338" y="2460924"/>
                  <a:pt x="6469241" y="2484042"/>
                  <a:pt x="6488887" y="2501771"/>
                </a:cubicBezTo>
                <a:cubicBezTo>
                  <a:pt x="6511428" y="2523407"/>
                  <a:pt x="6536850" y="2539508"/>
                  <a:pt x="6565152" y="2550075"/>
                </a:cubicBezTo>
                <a:cubicBezTo>
                  <a:pt x="6598055" y="2562868"/>
                  <a:pt x="6632025" y="2569264"/>
                  <a:pt x="6667062" y="2569264"/>
                </a:cubicBezTo>
                <a:lnTo>
                  <a:pt x="6806365" y="2569264"/>
                </a:lnTo>
                <a:close/>
                <a:moveTo>
                  <a:pt x="7743387" y="1853103"/>
                </a:moveTo>
                <a:cubicBezTo>
                  <a:pt x="7742823" y="1853103"/>
                  <a:pt x="7740004" y="1853243"/>
                  <a:pt x="7734932" y="1853522"/>
                </a:cubicBezTo>
                <a:cubicBezTo>
                  <a:pt x="7729859" y="1853801"/>
                  <a:pt x="7726340" y="1854139"/>
                  <a:pt x="7724374" y="1854536"/>
                </a:cubicBezTo>
                <a:cubicBezTo>
                  <a:pt x="7673183" y="1856948"/>
                  <a:pt x="7628932" y="1866591"/>
                  <a:pt x="7591620" y="1883464"/>
                </a:cubicBezTo>
                <a:cubicBezTo>
                  <a:pt x="7523568" y="1910793"/>
                  <a:pt x="7469407" y="1954660"/>
                  <a:pt x="7429137" y="2015066"/>
                </a:cubicBezTo>
                <a:cubicBezTo>
                  <a:pt x="7389002" y="2076085"/>
                  <a:pt x="7368936" y="2142152"/>
                  <a:pt x="7368936" y="2213267"/>
                </a:cubicBezTo>
                <a:cubicBezTo>
                  <a:pt x="7368936" y="2264105"/>
                  <a:pt x="7377865" y="2306775"/>
                  <a:pt x="7395725" y="2341278"/>
                </a:cubicBezTo>
                <a:cubicBezTo>
                  <a:pt x="7414322" y="2395141"/>
                  <a:pt x="7441099" y="2438730"/>
                  <a:pt x="7476055" y="2472042"/>
                </a:cubicBezTo>
                <a:cubicBezTo>
                  <a:pt x="7509392" y="2504146"/>
                  <a:pt x="7551265" y="2528814"/>
                  <a:pt x="7601675" y="2546047"/>
                </a:cubicBezTo>
                <a:cubicBezTo>
                  <a:pt x="7624874" y="2555467"/>
                  <a:pt x="7645985" y="2561342"/>
                  <a:pt x="7665011" y="2563674"/>
                </a:cubicBezTo>
                <a:cubicBezTo>
                  <a:pt x="7684271" y="2566607"/>
                  <a:pt x="7711389" y="2568074"/>
                  <a:pt x="7746364" y="2568074"/>
                </a:cubicBezTo>
                <a:lnTo>
                  <a:pt x="7782083" y="2568074"/>
                </a:lnTo>
                <a:lnTo>
                  <a:pt x="7782083" y="1853103"/>
                </a:lnTo>
                <a:close/>
                <a:moveTo>
                  <a:pt x="6657537" y="1853103"/>
                </a:moveTo>
                <a:cubicBezTo>
                  <a:pt x="6631312" y="1853103"/>
                  <a:pt x="6606110" y="1860012"/>
                  <a:pt x="6581932" y="1873827"/>
                </a:cubicBezTo>
                <a:cubicBezTo>
                  <a:pt x="6558628" y="1886776"/>
                  <a:pt x="6540074" y="1905330"/>
                  <a:pt x="6526271" y="1929489"/>
                </a:cubicBezTo>
                <a:cubicBezTo>
                  <a:pt x="6512975" y="1953079"/>
                  <a:pt x="6506328" y="1978218"/>
                  <a:pt x="6506328" y="2004908"/>
                </a:cubicBezTo>
                <a:cubicBezTo>
                  <a:pt x="6506328" y="2032702"/>
                  <a:pt x="6514445" y="2059888"/>
                  <a:pt x="6530680" y="2086466"/>
                </a:cubicBezTo>
                <a:cubicBezTo>
                  <a:pt x="6541519" y="2106607"/>
                  <a:pt x="6558603" y="2123375"/>
                  <a:pt x="6581932" y="2136770"/>
                </a:cubicBezTo>
                <a:cubicBezTo>
                  <a:pt x="6605894" y="2150462"/>
                  <a:pt x="6631095" y="2157308"/>
                  <a:pt x="6657537" y="2157308"/>
                </a:cubicBezTo>
                <a:cubicBezTo>
                  <a:pt x="6684444" y="2157308"/>
                  <a:pt x="6712027" y="2148403"/>
                  <a:pt x="6740286" y="2130593"/>
                </a:cubicBezTo>
                <a:cubicBezTo>
                  <a:pt x="6759955" y="2120839"/>
                  <a:pt x="6777021" y="2098791"/>
                  <a:pt x="6791483" y="2064448"/>
                </a:cubicBezTo>
                <a:cubicBezTo>
                  <a:pt x="6803785" y="2053256"/>
                  <a:pt x="6809937" y="2033409"/>
                  <a:pt x="6809937" y="2004908"/>
                </a:cubicBezTo>
                <a:cubicBezTo>
                  <a:pt x="6809937" y="1976755"/>
                  <a:pt x="6803199" y="1951156"/>
                  <a:pt x="6789725" y="1928113"/>
                </a:cubicBezTo>
                <a:cubicBezTo>
                  <a:pt x="6776070" y="1905075"/>
                  <a:pt x="6757441" y="1886782"/>
                  <a:pt x="6733840" y="1873232"/>
                </a:cubicBezTo>
                <a:cubicBezTo>
                  <a:pt x="6710033" y="1859813"/>
                  <a:pt x="6684599" y="1853103"/>
                  <a:pt x="6657537" y="1853103"/>
                </a:cubicBezTo>
                <a:close/>
                <a:moveTo>
                  <a:pt x="6862325" y="1851913"/>
                </a:moveTo>
                <a:lnTo>
                  <a:pt x="6862325" y="2569264"/>
                </a:lnTo>
                <a:lnTo>
                  <a:pt x="7265947" y="2569264"/>
                </a:lnTo>
                <a:lnTo>
                  <a:pt x="7265947" y="2160880"/>
                </a:lnTo>
                <a:cubicBezTo>
                  <a:pt x="7265947" y="2092555"/>
                  <a:pt x="7254378" y="2035257"/>
                  <a:pt x="7231242" y="1988983"/>
                </a:cubicBezTo>
                <a:cubicBezTo>
                  <a:pt x="7208279" y="1942636"/>
                  <a:pt x="7172591" y="1908095"/>
                  <a:pt x="7124179" y="1885362"/>
                </a:cubicBezTo>
                <a:cubicBezTo>
                  <a:pt x="7077099" y="1863062"/>
                  <a:pt x="7018588" y="1851913"/>
                  <a:pt x="6948645" y="1851913"/>
                </a:cubicBezTo>
                <a:close/>
                <a:moveTo>
                  <a:pt x="5934232" y="1849531"/>
                </a:moveTo>
                <a:lnTo>
                  <a:pt x="5934232" y="2574027"/>
                </a:lnTo>
                <a:lnTo>
                  <a:pt x="5963403" y="2574027"/>
                </a:lnTo>
                <a:cubicBezTo>
                  <a:pt x="6037755" y="2574027"/>
                  <a:pt x="6104532" y="2558511"/>
                  <a:pt x="6163735" y="2527481"/>
                </a:cubicBezTo>
                <a:cubicBezTo>
                  <a:pt x="6223892" y="2495756"/>
                  <a:pt x="6270764" y="2452657"/>
                  <a:pt x="6304349" y="2398186"/>
                </a:cubicBezTo>
                <a:cubicBezTo>
                  <a:pt x="6338195" y="2343287"/>
                  <a:pt x="6355118" y="2281648"/>
                  <a:pt x="6355118" y="2213267"/>
                </a:cubicBezTo>
                <a:cubicBezTo>
                  <a:pt x="6355118" y="2162132"/>
                  <a:pt x="6344700" y="2111962"/>
                  <a:pt x="6323864" y="2062756"/>
                </a:cubicBezTo>
                <a:cubicBezTo>
                  <a:pt x="6305626" y="2021344"/>
                  <a:pt x="6278760" y="1984128"/>
                  <a:pt x="6243265" y="1951107"/>
                </a:cubicBezTo>
                <a:cubicBezTo>
                  <a:pt x="6209047" y="1918947"/>
                  <a:pt x="6167396" y="1893870"/>
                  <a:pt x="6118314" y="1875874"/>
                </a:cubicBezTo>
                <a:cubicBezTo>
                  <a:pt x="6070528" y="1858312"/>
                  <a:pt x="6017700" y="1849531"/>
                  <a:pt x="5959831" y="1849531"/>
                </a:cubicBezTo>
                <a:close/>
                <a:moveTo>
                  <a:pt x="5841364" y="1849531"/>
                </a:moveTo>
                <a:cubicBezTo>
                  <a:pt x="5788802" y="1849531"/>
                  <a:pt x="5739125" y="1858573"/>
                  <a:pt x="5692331" y="1876655"/>
                </a:cubicBezTo>
                <a:cubicBezTo>
                  <a:pt x="5646436" y="1894298"/>
                  <a:pt x="5604436" y="1924739"/>
                  <a:pt x="5566329" y="1967980"/>
                </a:cubicBezTo>
                <a:cubicBezTo>
                  <a:pt x="5533122" y="1992252"/>
                  <a:pt x="5507040" y="2026228"/>
                  <a:pt x="5488083" y="2069909"/>
                </a:cubicBezTo>
                <a:cubicBezTo>
                  <a:pt x="5468810" y="2114607"/>
                  <a:pt x="5459173" y="2161996"/>
                  <a:pt x="5459173" y="2212077"/>
                </a:cubicBezTo>
                <a:cubicBezTo>
                  <a:pt x="5459173" y="2279155"/>
                  <a:pt x="5476202" y="2340596"/>
                  <a:pt x="5510258" y="2396400"/>
                </a:cubicBezTo>
                <a:cubicBezTo>
                  <a:pt x="5544347" y="2452254"/>
                  <a:pt x="5590681" y="2495749"/>
                  <a:pt x="5649264" y="2526885"/>
                </a:cubicBezTo>
                <a:cubicBezTo>
                  <a:pt x="5708448" y="2558313"/>
                  <a:pt x="5773870" y="2574027"/>
                  <a:pt x="5845531" y="2574027"/>
                </a:cubicBezTo>
                <a:lnTo>
                  <a:pt x="5877082" y="2574027"/>
                </a:lnTo>
                <a:lnTo>
                  <a:pt x="5877082" y="1849531"/>
                </a:lnTo>
                <a:close/>
                <a:moveTo>
                  <a:pt x="7836851" y="1612597"/>
                </a:moveTo>
                <a:lnTo>
                  <a:pt x="7836851" y="2569264"/>
                </a:lnTo>
                <a:lnTo>
                  <a:pt x="8238092" y="2569264"/>
                </a:lnTo>
                <a:lnTo>
                  <a:pt x="8238092" y="1612597"/>
                </a:lnTo>
                <a:close/>
                <a:moveTo>
                  <a:pt x="4799567" y="1606644"/>
                </a:moveTo>
                <a:lnTo>
                  <a:pt x="4799567" y="2569264"/>
                </a:lnTo>
                <a:lnTo>
                  <a:pt x="5374044" y="2569264"/>
                </a:lnTo>
                <a:lnTo>
                  <a:pt x="5374044" y="2341855"/>
                </a:lnTo>
                <a:cubicBezTo>
                  <a:pt x="5374044" y="2254455"/>
                  <a:pt x="5346703" y="2186270"/>
                  <a:pt x="5292020" y="2137300"/>
                </a:cubicBezTo>
                <a:cubicBezTo>
                  <a:pt x="5279072" y="2124352"/>
                  <a:pt x="5264974" y="2113521"/>
                  <a:pt x="5249726" y="2104809"/>
                </a:cubicBezTo>
                <a:cubicBezTo>
                  <a:pt x="5236405" y="2097318"/>
                  <a:pt x="5219702" y="2092447"/>
                  <a:pt x="5199617" y="2090196"/>
                </a:cubicBezTo>
                <a:cubicBezTo>
                  <a:pt x="5223863" y="2085185"/>
                  <a:pt x="5242449" y="2078820"/>
                  <a:pt x="5255372" y="2071099"/>
                </a:cubicBezTo>
                <a:cubicBezTo>
                  <a:pt x="5269671" y="2062473"/>
                  <a:pt x="5285217" y="2048608"/>
                  <a:pt x="5302011" y="2029502"/>
                </a:cubicBezTo>
                <a:cubicBezTo>
                  <a:pt x="5348048" y="1986906"/>
                  <a:pt x="5371067" y="1929496"/>
                  <a:pt x="5371067" y="1857270"/>
                </a:cubicBezTo>
                <a:cubicBezTo>
                  <a:pt x="5371067" y="1827294"/>
                  <a:pt x="5365117" y="1796521"/>
                  <a:pt x="5353216" y="1764950"/>
                </a:cubicBezTo>
                <a:cubicBezTo>
                  <a:pt x="5342960" y="1739116"/>
                  <a:pt x="5327497" y="1715232"/>
                  <a:pt x="5306829" y="1693299"/>
                </a:cubicBezTo>
                <a:cubicBezTo>
                  <a:pt x="5283940" y="1668742"/>
                  <a:pt x="5252410" y="1648390"/>
                  <a:pt x="5212239" y="1632242"/>
                </a:cubicBezTo>
                <a:cubicBezTo>
                  <a:pt x="5199893" y="1625985"/>
                  <a:pt x="5182973" y="1620751"/>
                  <a:pt x="5161480" y="1616541"/>
                </a:cubicBezTo>
                <a:cubicBezTo>
                  <a:pt x="5141586" y="1612479"/>
                  <a:pt x="5115336" y="1609838"/>
                  <a:pt x="5082732" y="1608616"/>
                </a:cubicBezTo>
                <a:cubicBezTo>
                  <a:pt x="5049425" y="1607301"/>
                  <a:pt x="5009408" y="1606644"/>
                  <a:pt x="4962682" y="1606644"/>
                </a:cubicBezTo>
                <a:close/>
                <a:moveTo>
                  <a:pt x="4182823" y="1606644"/>
                </a:moveTo>
                <a:lnTo>
                  <a:pt x="4182823" y="2569264"/>
                </a:lnTo>
                <a:lnTo>
                  <a:pt x="4743607" y="2569264"/>
                </a:lnTo>
                <a:lnTo>
                  <a:pt x="4743607" y="1606644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46711"/>
                </a:lnTo>
                <a:lnTo>
                  <a:pt x="0" y="68467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216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1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2" name="TextBox 4"/>
          <p:cNvSpPr/>
          <p:nvPr/>
        </p:nvSpPr>
        <p:spPr>
          <a:xfrm>
            <a:off x="2388600" y="1566360"/>
            <a:ext cx="9852480" cy="305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IN" sz="6480" spc="-1" strike="noStrike">
                <a:solidFill>
                  <a:schemeClr val="lt1"/>
                </a:solidFill>
                <a:latin typeface="Braggadocio"/>
              </a:rPr>
              <a:t>The Road Accident Dashboard: A Tool for Saving Lives</a:t>
            </a:r>
            <a:endParaRPr b="0" lang="en-IN" sz="64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5" name="Image 1" descr="preencoded.png"/>
          <p:cNvPicPr/>
          <p:nvPr/>
        </p:nvPicPr>
        <p:blipFill>
          <a:blip r:embed="rId2"/>
          <a:stretch/>
        </p:blipFill>
        <p:spPr>
          <a:xfrm>
            <a:off x="14554080" y="0"/>
            <a:ext cx="75960" cy="8229240"/>
          </a:xfrm>
          <a:prstGeom prst="rect">
            <a:avLst/>
          </a:prstGeom>
          <a:ln w="0">
            <a:noFill/>
          </a:ln>
        </p:spPr>
      </p:pic>
      <p:sp>
        <p:nvSpPr>
          <p:cNvPr id="36" name="Text 1"/>
          <p:cNvSpPr/>
          <p:nvPr/>
        </p:nvSpPr>
        <p:spPr>
          <a:xfrm>
            <a:off x="1282320" y="590040"/>
            <a:ext cx="11932560" cy="29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6559"/>
              </a:lnSpc>
              <a:tabLst>
                <a:tab algn="l" pos="0"/>
              </a:tabLst>
            </a:pPr>
            <a:r>
              <a:rPr b="1" lang="en-US" sz="60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Introduction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Text 2"/>
          <p:cNvSpPr/>
          <p:nvPr/>
        </p:nvSpPr>
        <p:spPr>
          <a:xfrm>
            <a:off x="1177200" y="2507760"/>
            <a:ext cx="5168880" cy="674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3600" spc="-1" strike="noStrike">
                <a:solidFill>
                  <a:srgbClr val="e0e4e6"/>
                </a:solidFill>
                <a:latin typeface="Times New Roman"/>
                <a:ea typeface="Barlow"/>
              </a:rPr>
              <a:t>Road accidents in India are a significant concern, with a high frequency of incidents causing injuries and fatalities. The complex road network, diverse traffic, and various factors contribute to this alarming issue.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Text 5"/>
          <p:cNvSpPr/>
          <p:nvPr/>
        </p:nvSpPr>
        <p:spPr>
          <a:xfrm>
            <a:off x="1299600" y="5578200"/>
            <a:ext cx="1773720" cy="38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3061"/>
              </a:lnSpc>
              <a:tabLst>
                <a:tab algn="l" pos="0"/>
              </a:tabLst>
            </a:pPr>
            <a:endParaRPr b="0" lang="en-US" sz="219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9" name="Picture 10" descr="OIP"/>
          <p:cNvPicPr/>
          <p:nvPr/>
        </p:nvPicPr>
        <p:blipFill>
          <a:blip r:embed="rId3"/>
          <a:stretch/>
        </p:blipFill>
        <p:spPr>
          <a:xfrm>
            <a:off x="7017480" y="2507760"/>
            <a:ext cx="6435360" cy="4819680"/>
          </a:xfrm>
          <a:prstGeom prst="rect">
            <a:avLst/>
          </a:prstGeom>
          <a:ln w="0">
            <a:noFill/>
          </a:ln>
        </p:spPr>
      </p:pic>
    </p:spTree>
  </p:cSld>
  <p:transition spd="med">
    <p:pull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1" name="Shape 0"/>
          <p:cNvSpPr/>
          <p:nvPr/>
        </p:nvSpPr>
        <p:spPr>
          <a:xfrm>
            <a:off x="0" y="-144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Text 1"/>
          <p:cNvSpPr/>
          <p:nvPr/>
        </p:nvSpPr>
        <p:spPr>
          <a:xfrm>
            <a:off x="1793160" y="714960"/>
            <a:ext cx="117223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60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Data sources and collection methods </a:t>
            </a:r>
            <a:endParaRPr b="0" lang="en-IN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Shape 2"/>
          <p:cNvSpPr/>
          <p:nvPr/>
        </p:nvSpPr>
        <p:spPr>
          <a:xfrm>
            <a:off x="2075040" y="3187800"/>
            <a:ext cx="4957200" cy="2027880"/>
          </a:xfrm>
          <a:prstGeom prst="roundRect">
            <a:avLst>
              <a:gd name="adj" fmla="val 19717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4" name="Text 3"/>
          <p:cNvSpPr/>
          <p:nvPr/>
        </p:nvSpPr>
        <p:spPr>
          <a:xfrm>
            <a:off x="2314800" y="3418560"/>
            <a:ext cx="4477680" cy="69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16ffbb"/>
                </a:solidFill>
                <a:latin typeface="Spline Sans"/>
                <a:ea typeface="Spline Sans"/>
              </a:rPr>
              <a:t>National Crime Records Bureau (NCRB)</a:t>
            </a:r>
            <a:endParaRPr b="0" lang="en-IN" sz="2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Text 4"/>
          <p:cNvSpPr/>
          <p:nvPr/>
        </p:nvSpPr>
        <p:spPr>
          <a:xfrm>
            <a:off x="2461320" y="4300200"/>
            <a:ext cx="41850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Collects data on road accidents, fatalities, and injuries nationwide.</a:t>
            </a:r>
            <a:endParaRPr b="0" lang="en-IN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Shape 5"/>
          <p:cNvSpPr/>
          <p:nvPr/>
        </p:nvSpPr>
        <p:spPr>
          <a:xfrm>
            <a:off x="7532640" y="3187800"/>
            <a:ext cx="4782600" cy="2027880"/>
          </a:xfrm>
          <a:prstGeom prst="roundRect">
            <a:avLst>
              <a:gd name="adj" fmla="val 19717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Text 6"/>
          <p:cNvSpPr/>
          <p:nvPr/>
        </p:nvSpPr>
        <p:spPr>
          <a:xfrm>
            <a:off x="8065440" y="3429720"/>
            <a:ext cx="4249800" cy="4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9ddda"/>
                </a:solidFill>
                <a:latin typeface="Spline Sans"/>
                <a:ea typeface="Spline Sans"/>
              </a:rPr>
              <a:t>State Police Departments</a:t>
            </a:r>
            <a:endParaRPr b="0" lang="en-IN" sz="2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Text 7"/>
          <p:cNvSpPr/>
          <p:nvPr/>
        </p:nvSpPr>
        <p:spPr>
          <a:xfrm>
            <a:off x="8065440" y="4007520"/>
            <a:ext cx="428148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Contribute accident data from specific states for comprehensive analysis.</a:t>
            </a:r>
            <a:endParaRPr b="0" lang="en-IN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Shape 8"/>
          <p:cNvSpPr/>
          <p:nvPr/>
        </p:nvSpPr>
        <p:spPr>
          <a:xfrm>
            <a:off x="1355760" y="5446800"/>
            <a:ext cx="11918880" cy="2216880"/>
          </a:xfrm>
          <a:prstGeom prst="roundRect">
            <a:avLst>
              <a:gd name="adj" fmla="val 30166"/>
            </a:avLst>
          </a:prstGeom>
          <a:solidFill>
            <a:srgbClr val="0a081b"/>
          </a:solidFill>
          <a:ln w="22860">
            <a:solidFill>
              <a:srgbClr val="e0e4e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Text 9"/>
          <p:cNvSpPr/>
          <p:nvPr/>
        </p:nvSpPr>
        <p:spPr>
          <a:xfrm>
            <a:off x="3716640" y="5681880"/>
            <a:ext cx="658872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37a7e7"/>
                </a:solidFill>
                <a:latin typeface="Spline Sans"/>
                <a:ea typeface="Spline Sans"/>
              </a:rPr>
              <a:t>Ministry of Road Transport and Highways (MORTH)</a:t>
            </a:r>
            <a:endParaRPr b="0" lang="en-IN" sz="2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Text 10"/>
          <p:cNvSpPr/>
          <p:nvPr/>
        </p:nvSpPr>
        <p:spPr>
          <a:xfrm>
            <a:off x="3425760" y="6224760"/>
            <a:ext cx="881604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Primary authority responsible for road accident data collection methodologies.</a:t>
            </a:r>
            <a:endParaRPr b="0" lang="en-IN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med">
    <p:pull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5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gradFill rotWithShape="0">
            <a:gsLst>
              <a:gs pos="0">
                <a:srgbClr val="4b4b4b">
                  <a:alpha val="71000"/>
                </a:srgbClr>
              </a:gs>
              <a:gs pos="50000">
                <a:srgbClr val="000000"/>
              </a:gs>
              <a:gs pos="100000">
                <a:srgbClr val="000000"/>
              </a:gs>
            </a:gsLst>
            <a:lin ang="5400000"/>
          </a:gradFill>
          <a:ln>
            <a:solidFill>
              <a:srgbClr val="000000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1"/>
          <p:cNvSpPr/>
          <p:nvPr/>
        </p:nvSpPr>
        <p:spPr>
          <a:xfrm>
            <a:off x="2230920" y="771480"/>
            <a:ext cx="5753520" cy="96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80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Requirements and KPI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 2"/>
          <p:cNvSpPr/>
          <p:nvPr/>
        </p:nvSpPr>
        <p:spPr>
          <a:xfrm>
            <a:off x="2267640" y="2827800"/>
            <a:ext cx="2904480" cy="66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5250"/>
              </a:lnSpc>
              <a:tabLst>
                <a:tab algn="l" pos="0"/>
              </a:tabLst>
            </a:pPr>
            <a:r>
              <a:rPr b="1" lang="en-US" sz="5250" spc="-1" strike="noStrike">
                <a:solidFill>
                  <a:srgbClr val="16ffbb"/>
                </a:solidFill>
                <a:latin typeface="Spline Sans"/>
                <a:ea typeface="Spline Sans"/>
              </a:rPr>
              <a:t>90%</a:t>
            </a:r>
            <a:endParaRPr b="0" lang="en-IN" sz="5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3"/>
          <p:cNvSpPr/>
          <p:nvPr/>
        </p:nvSpPr>
        <p:spPr>
          <a:xfrm>
            <a:off x="2330280" y="391680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16ffbb"/>
                </a:solidFill>
                <a:latin typeface="Spline Sans"/>
                <a:ea typeface="Spline Sans"/>
              </a:rPr>
              <a:t>Compliance Rate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 4"/>
          <p:cNvSpPr/>
          <p:nvPr/>
        </p:nvSpPr>
        <p:spPr>
          <a:xfrm>
            <a:off x="2330280" y="4438440"/>
            <a:ext cx="290448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Percentage of adherence to road safety regulations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5"/>
          <p:cNvSpPr/>
          <p:nvPr/>
        </p:nvSpPr>
        <p:spPr>
          <a:xfrm>
            <a:off x="5684400" y="2827800"/>
            <a:ext cx="2904480" cy="66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5250"/>
              </a:lnSpc>
              <a:tabLst>
                <a:tab algn="l" pos="0"/>
              </a:tabLst>
            </a:pPr>
            <a:r>
              <a:rPr b="1" lang="en-US" sz="5250" spc="-1" strike="noStrike">
                <a:solidFill>
                  <a:srgbClr val="29ddda"/>
                </a:solidFill>
                <a:latin typeface="Spline Sans"/>
                <a:ea typeface="Spline Sans"/>
              </a:rPr>
              <a:t>300K</a:t>
            </a:r>
            <a:endParaRPr b="0" lang="en-IN" sz="5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6"/>
          <p:cNvSpPr/>
          <p:nvPr/>
        </p:nvSpPr>
        <p:spPr>
          <a:xfrm>
            <a:off x="5811840" y="393120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9ddda"/>
                </a:solidFill>
                <a:latin typeface="Spline Sans"/>
                <a:ea typeface="Spline Sans"/>
              </a:rPr>
              <a:t>Accidents Recorded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Text 7"/>
          <p:cNvSpPr/>
          <p:nvPr/>
        </p:nvSpPr>
        <p:spPr>
          <a:xfrm>
            <a:off x="5805720" y="4438440"/>
            <a:ext cx="290448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Total number of road accidents documented for analysis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 8"/>
          <p:cNvSpPr/>
          <p:nvPr/>
        </p:nvSpPr>
        <p:spPr>
          <a:xfrm>
            <a:off x="9137160" y="2907720"/>
            <a:ext cx="2904840" cy="66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5250"/>
              </a:lnSpc>
              <a:tabLst>
                <a:tab algn="l" pos="0"/>
              </a:tabLst>
            </a:pPr>
            <a:r>
              <a:rPr b="1" lang="en-US" sz="5250" spc="-1" strike="noStrike">
                <a:solidFill>
                  <a:srgbClr val="37a7e7"/>
                </a:solidFill>
                <a:latin typeface="Spline Sans"/>
                <a:ea typeface="Spline Sans"/>
              </a:rPr>
              <a:t>2.5M</a:t>
            </a:r>
            <a:endParaRPr b="0" lang="en-IN" sz="5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9"/>
          <p:cNvSpPr/>
          <p:nvPr/>
        </p:nvSpPr>
        <p:spPr>
          <a:xfrm>
            <a:off x="9200880" y="3947040"/>
            <a:ext cx="277704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735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37a7e7"/>
                </a:solidFill>
                <a:latin typeface="Spline Sans"/>
                <a:ea typeface="Spline Sans"/>
              </a:rPr>
              <a:t>Vehicle Count</a:t>
            </a:r>
            <a:endParaRPr b="0" lang="en-IN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10"/>
          <p:cNvSpPr/>
          <p:nvPr/>
        </p:nvSpPr>
        <p:spPr>
          <a:xfrm>
            <a:off x="9137160" y="4480200"/>
            <a:ext cx="290484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Total vehicles contributing to the dataset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 11"/>
          <p:cNvSpPr/>
          <p:nvPr/>
        </p:nvSpPr>
        <p:spPr>
          <a:xfrm>
            <a:off x="2624400" y="6093360"/>
            <a:ext cx="9381240" cy="84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The analysis requires a 90% compliance rate of road safety regulations, with a dataset consisting of 300K documented accidents and  2.5M vehicles.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med">
    <p:pull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7" name="Image 1" descr="preencoded.png"/>
          <p:cNvPicPr/>
          <p:nvPr/>
        </p:nvPicPr>
        <p:blipFill>
          <a:blip r:embed="rId2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68" name="Text 1"/>
          <p:cNvSpPr/>
          <p:nvPr/>
        </p:nvSpPr>
        <p:spPr>
          <a:xfrm>
            <a:off x="716400" y="1649160"/>
            <a:ext cx="747720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48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Overview of Power BI and its capabilities</a:t>
            </a:r>
            <a:endParaRPr b="0" lang="en-IN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Text 2"/>
          <p:cNvSpPr/>
          <p:nvPr/>
        </p:nvSpPr>
        <p:spPr>
          <a:xfrm>
            <a:off x="716400" y="3581640"/>
            <a:ext cx="74772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Power BI is a powerful business analytics tool that enables users to visualize and share insights from data. With its user-friendly interface, it allows for seamless data integration from various sources.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3"/>
          <p:cNvSpPr/>
          <p:nvPr/>
        </p:nvSpPr>
        <p:spPr>
          <a:xfrm>
            <a:off x="716400" y="4923000"/>
            <a:ext cx="74772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0e4e6"/>
                </a:solidFill>
                <a:latin typeface="Barlow"/>
                <a:ea typeface="Barlow"/>
              </a:rPr>
              <a:t>Its capabilities include interactive dashboards, real-time analytics, and easy collaboration, making it a valuable asset for analyzing complex datasets.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med">
    <p:pull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7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4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Text 1"/>
          <p:cNvSpPr/>
          <p:nvPr/>
        </p:nvSpPr>
        <p:spPr>
          <a:xfrm>
            <a:off x="2407320" y="423720"/>
            <a:ext cx="9815400" cy="207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Visualizing road accident analysis data with Power BI</a:t>
            </a:r>
            <a:endParaRPr b="0" lang="en-IN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2"/>
          <p:cNvSpPr/>
          <p:nvPr/>
        </p:nvSpPr>
        <p:spPr>
          <a:xfrm>
            <a:off x="812520" y="3442680"/>
            <a:ext cx="4918320" cy="398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0" lang="en-US" sz="3600" spc="-1" strike="noStrike">
                <a:solidFill>
                  <a:schemeClr val="lt1"/>
                </a:solidFill>
                <a:latin typeface="Times New Roman"/>
                <a:ea typeface="Barlow"/>
              </a:rPr>
              <a:t>Visualizing road accident analysis data is crucial for extracting meaningful insights. With Power BI's robust visualization features, complex road data can be transformed into intuitive and interactive dashboards.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Image 1" descr="preencoded.png"/>
          <p:cNvPicPr/>
          <p:nvPr/>
        </p:nvPicPr>
        <p:blipFill>
          <a:blip r:embed="rId2"/>
          <a:stretch/>
        </p:blipFill>
        <p:spPr>
          <a:xfrm>
            <a:off x="6454080" y="3025800"/>
            <a:ext cx="7753680" cy="4671720"/>
          </a:xfrm>
          <a:prstGeom prst="rect">
            <a:avLst/>
          </a:prstGeom>
          <a:ln w="0">
            <a:noFill/>
          </a:ln>
        </p:spPr>
      </p:pic>
    </p:spTree>
  </p:cSld>
  <p:transition spd="med">
    <p:pull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7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a081b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Text 1"/>
          <p:cNvSpPr/>
          <p:nvPr/>
        </p:nvSpPr>
        <p:spPr>
          <a:xfrm>
            <a:off x="833040" y="778680"/>
            <a:ext cx="13680000" cy="15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5471"/>
              </a:lnSpc>
              <a:tabLst>
                <a:tab algn="l" pos="0"/>
              </a:tabLst>
            </a:pPr>
            <a:r>
              <a:rPr b="1" lang="en-US" sz="6000" spc="-1" strike="noStrike">
                <a:solidFill>
                  <a:srgbClr val="f0fcff"/>
                </a:solidFill>
                <a:latin typeface="Times New Roman"/>
                <a:ea typeface="Spline Sans"/>
              </a:rPr>
              <a:t>Data cleaning and preparation for analysis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 2"/>
          <p:cNvSpPr/>
          <p:nvPr/>
        </p:nvSpPr>
        <p:spPr>
          <a:xfrm>
            <a:off x="585000" y="2621160"/>
            <a:ext cx="7121880" cy="190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Removing duplicates and inconsistencies:</a:t>
            </a:r>
            <a:r>
              <a:rPr b="0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 Utilizing scripting and data cleaning tools to ensure accurate and reliable datasets.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3"/>
          <p:cNvSpPr/>
          <p:nvPr/>
        </p:nvSpPr>
        <p:spPr>
          <a:xfrm>
            <a:off x="551880" y="4128840"/>
            <a:ext cx="7758720" cy="181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Handling missing values:</a:t>
            </a:r>
            <a:r>
              <a:rPr b="0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 Implementing methods such as imputation or removal to address missing data points.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 4"/>
          <p:cNvSpPr/>
          <p:nvPr/>
        </p:nvSpPr>
        <p:spPr>
          <a:xfrm>
            <a:off x="627480" y="5381640"/>
            <a:ext cx="7683120" cy="191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01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Standardizing data formats:</a:t>
            </a:r>
            <a:r>
              <a:rPr b="0" lang="en-US" sz="2800" spc="-1" strike="noStrike">
                <a:solidFill>
                  <a:srgbClr val="e0e4e6"/>
                </a:solidFill>
                <a:latin typeface="Times New Roman"/>
                <a:ea typeface="Barlow"/>
              </a:rPr>
              <a:t> Converting data into a uniform structure to facilitate analysis and visualization.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Picture 10" descr="machine learning data cleaning for Sale,Up To OFF 63%"/>
          <p:cNvPicPr/>
          <p:nvPr/>
        </p:nvPicPr>
        <p:blipFill>
          <a:blip r:embed="rId2"/>
          <a:stretch/>
        </p:blipFill>
        <p:spPr>
          <a:xfrm>
            <a:off x="8666280" y="2527920"/>
            <a:ext cx="5608080" cy="3901680"/>
          </a:xfrm>
          <a:prstGeom prst="rect">
            <a:avLst/>
          </a:prstGeom>
          <a:ln w="0">
            <a:noFill/>
          </a:ln>
        </p:spPr>
      </p:pic>
    </p:spTree>
  </p:cSld>
  <p:transition spd="med">
    <p:pull dir="r"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LibreOffice/24.2.4.2$Windows_X86_64 LibreOffice_project/51a6219feb6075d9a4c46691dcfe0cd9c4fff3c2</Application>
  <AppVersion>15.0000</AppVersion>
  <Words>701</Words>
  <Paragraphs>97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2024-03-19T13:15:00Z</dcterms:created>
  <dc:creator>PptxGenJS</dc:creator>
  <dc:description/>
  <dc:language>en-IN</dc:language>
  <cp:lastModifiedBy/>
  <dcterms:modified xsi:type="dcterms:W3CDTF">2024-07-23T18:46:50Z</dcterms:modified>
  <cp:revision>2</cp:revision>
  <dc:subject/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BED67DFD33164A35B2053B8A9A093CDB</vt:lpwstr>
  </property>
  <property fmtid="{D5CDD505-2E9C-101B-9397-08002B2CF9AE}" pid="3" name="KSOProductBuildVer">
    <vt:lpwstr>1033-11.2.0.11225</vt:lpwstr>
  </property>
  <property fmtid="{D5CDD505-2E9C-101B-9397-08002B2CF9AE}" pid="4" name="Notes">
    <vt:i4>13</vt:i4>
  </property>
  <property fmtid="{D5CDD505-2E9C-101B-9397-08002B2CF9AE}" pid="5" name="PresentationFormat">
    <vt:lpwstr>Custom</vt:lpwstr>
  </property>
  <property fmtid="{D5CDD505-2E9C-101B-9397-08002B2CF9AE}" pid="6" name="Slides">
    <vt:i4>15</vt:i4>
  </property>
</Properties>
</file>